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86" r:id="rId5"/>
    <p:sldId id="256" r:id="rId6"/>
    <p:sldId id="257" r:id="rId7"/>
    <p:sldId id="258" r:id="rId8"/>
    <p:sldId id="259" r:id="rId9"/>
    <p:sldId id="260" r:id="rId10"/>
    <p:sldId id="263" r:id="rId11"/>
    <p:sldId id="264" r:id="rId12"/>
    <p:sldId id="265" r:id="rId13"/>
    <p:sldId id="266" r:id="rId14"/>
    <p:sldId id="267" r:id="rId15"/>
    <p:sldId id="268" r:id="rId16"/>
    <p:sldId id="269" r:id="rId17"/>
    <p:sldId id="270" r:id="rId18"/>
    <p:sldId id="271" r:id="rId19"/>
    <p:sldId id="276" r:id="rId20"/>
    <p:sldId id="277" r:id="rId21"/>
    <p:sldId id="278" r:id="rId22"/>
    <p:sldId id="280" r:id="rId23"/>
    <p:sldId id="281" r:id="rId24"/>
    <p:sldId id="28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A6CA0E-0AEC-4367-97C0-759B6208FC58}" v="1" dt="2021-07-19T14:50:01.3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73443" autoAdjust="0"/>
  </p:normalViewPr>
  <p:slideViewPr>
    <p:cSldViewPr snapToGrid="0">
      <p:cViewPr varScale="1">
        <p:scale>
          <a:sx n="84" d="100"/>
          <a:sy n="84" d="100"/>
        </p:scale>
        <p:origin x="15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dan Van Horsen" userId="e83dfb07-cfda-47d0-89b9-74385bd8fe4e" providerId="ADAL" clId="{5EA6CA0E-0AEC-4367-97C0-759B6208FC58}"/>
    <pc:docChg chg="addSld modSld sldOrd">
      <pc:chgData name="Jordan Van Horsen" userId="e83dfb07-cfda-47d0-89b9-74385bd8fe4e" providerId="ADAL" clId="{5EA6CA0E-0AEC-4367-97C0-759B6208FC58}" dt="2021-07-19T14:51:04.797" v="291" actId="1076"/>
      <pc:docMkLst>
        <pc:docMk/>
      </pc:docMkLst>
      <pc:sldChg chg="modNotesTx">
        <pc:chgData name="Jordan Van Horsen" userId="e83dfb07-cfda-47d0-89b9-74385bd8fe4e" providerId="ADAL" clId="{5EA6CA0E-0AEC-4367-97C0-759B6208FC58}" dt="2021-07-19T14:30:23.056" v="1" actId="20577"/>
        <pc:sldMkLst>
          <pc:docMk/>
          <pc:sldMk cId="936616697" sldId="257"/>
        </pc:sldMkLst>
      </pc:sldChg>
      <pc:sldChg chg="modNotesTx">
        <pc:chgData name="Jordan Van Horsen" userId="e83dfb07-cfda-47d0-89b9-74385bd8fe4e" providerId="ADAL" clId="{5EA6CA0E-0AEC-4367-97C0-759B6208FC58}" dt="2021-07-19T14:30:55.122" v="2" actId="6549"/>
        <pc:sldMkLst>
          <pc:docMk/>
          <pc:sldMk cId="433508245" sldId="258"/>
        </pc:sldMkLst>
      </pc:sldChg>
      <pc:sldChg chg="addSp modSp new mod ord">
        <pc:chgData name="Jordan Van Horsen" userId="e83dfb07-cfda-47d0-89b9-74385bd8fe4e" providerId="ADAL" clId="{5EA6CA0E-0AEC-4367-97C0-759B6208FC58}" dt="2021-07-19T14:51:04.797" v="291" actId="1076"/>
        <pc:sldMkLst>
          <pc:docMk/>
          <pc:sldMk cId="454373042" sldId="286"/>
        </pc:sldMkLst>
        <pc:spChg chg="add mod">
          <ac:chgData name="Jordan Van Horsen" userId="e83dfb07-cfda-47d0-89b9-74385bd8fe4e" providerId="ADAL" clId="{5EA6CA0E-0AEC-4367-97C0-759B6208FC58}" dt="2021-07-19T14:51:04.797" v="291" actId="1076"/>
          <ac:spMkLst>
            <pc:docMk/>
            <pc:sldMk cId="454373042" sldId="286"/>
            <ac:spMk id="2" creationId="{2F98E223-A123-4B14-8E8A-E28CB68F3E9C}"/>
          </ac:spMkLst>
        </pc:spChg>
      </pc:sldChg>
    </pc:docChg>
  </pc:docChgLst>
  <pc:docChgLst>
    <pc:chgData name="Missy Blackwell" userId="25bb9d3a-674b-4d0a-b855-96697b5a2923" providerId="ADAL" clId="{F2EFF959-5180-4F2D-A156-F97DE9FB9CC8}"/>
    <pc:docChg chg="undo custSel modSld">
      <pc:chgData name="Missy Blackwell" userId="25bb9d3a-674b-4d0a-b855-96697b5a2923" providerId="ADAL" clId="{F2EFF959-5180-4F2D-A156-F97DE9FB9CC8}" dt="2021-07-16T21:05:21.088" v="81" actId="14100"/>
      <pc:docMkLst>
        <pc:docMk/>
      </pc:docMkLst>
      <pc:sldChg chg="addSp delSp mod modNotesTx">
        <pc:chgData name="Missy Blackwell" userId="25bb9d3a-674b-4d0a-b855-96697b5a2923" providerId="ADAL" clId="{F2EFF959-5180-4F2D-A156-F97DE9FB9CC8}" dt="2021-07-16T20:44:47.762" v="30" actId="20577"/>
        <pc:sldMkLst>
          <pc:docMk/>
          <pc:sldMk cId="4217507171" sldId="256"/>
        </pc:sldMkLst>
        <pc:spChg chg="add del">
          <ac:chgData name="Missy Blackwell" userId="25bb9d3a-674b-4d0a-b855-96697b5a2923" providerId="ADAL" clId="{F2EFF959-5180-4F2D-A156-F97DE9FB9CC8}" dt="2021-07-16T20:44:28.984" v="1" actId="22"/>
          <ac:spMkLst>
            <pc:docMk/>
            <pc:sldMk cId="4217507171" sldId="256"/>
            <ac:spMk id="11" creationId="{7F086077-868E-4F04-89C3-E0570BFC02F4}"/>
          </ac:spMkLst>
        </pc:spChg>
      </pc:sldChg>
      <pc:sldChg chg="modNotesTx">
        <pc:chgData name="Missy Blackwell" userId="25bb9d3a-674b-4d0a-b855-96697b5a2923" providerId="ADAL" clId="{F2EFF959-5180-4F2D-A156-F97DE9FB9CC8}" dt="2021-07-16T20:45:19.905" v="59" actId="20577"/>
        <pc:sldMkLst>
          <pc:docMk/>
          <pc:sldMk cId="936616697" sldId="257"/>
        </pc:sldMkLst>
      </pc:sldChg>
      <pc:sldChg chg="addSp delSp modSp mod modNotesTx">
        <pc:chgData name="Missy Blackwell" userId="25bb9d3a-674b-4d0a-b855-96697b5a2923" providerId="ADAL" clId="{F2EFF959-5180-4F2D-A156-F97DE9FB9CC8}" dt="2021-07-16T21:05:21.088" v="81" actId="14100"/>
        <pc:sldMkLst>
          <pc:docMk/>
          <pc:sldMk cId="433508245" sldId="258"/>
        </pc:sldMkLst>
        <pc:spChg chg="add del">
          <ac:chgData name="Missy Blackwell" userId="25bb9d3a-674b-4d0a-b855-96697b5a2923" providerId="ADAL" clId="{F2EFF959-5180-4F2D-A156-F97DE9FB9CC8}" dt="2021-07-16T20:45:30.367" v="61" actId="22"/>
          <ac:spMkLst>
            <pc:docMk/>
            <pc:sldMk cId="433508245" sldId="258"/>
            <ac:spMk id="6" creationId="{5ADAD116-9825-45D0-AFBB-66705EEEE411}"/>
          </ac:spMkLst>
        </pc:spChg>
        <pc:picChg chg="mod">
          <ac:chgData name="Missy Blackwell" userId="25bb9d3a-674b-4d0a-b855-96697b5a2923" providerId="ADAL" clId="{F2EFF959-5180-4F2D-A156-F97DE9FB9CC8}" dt="2021-07-16T21:05:21.088" v="81" actId="14100"/>
          <ac:picMkLst>
            <pc:docMk/>
            <pc:sldMk cId="433508245" sldId="258"/>
            <ac:picMk id="3" creationId="{45BA2701-FD36-40F3-9F8A-1C0FF943F36B}"/>
          </ac:picMkLst>
        </pc:picChg>
        <pc:picChg chg="add mod">
          <ac:chgData name="Missy Blackwell" userId="25bb9d3a-674b-4d0a-b855-96697b5a2923" providerId="ADAL" clId="{F2EFF959-5180-4F2D-A156-F97DE9FB9CC8}" dt="2021-07-16T21:05:17.819" v="80" actId="1076"/>
          <ac:picMkLst>
            <pc:docMk/>
            <pc:sldMk cId="433508245" sldId="258"/>
            <ac:picMk id="7" creationId="{DAECA72F-7606-4D5F-B669-3C93834DD308}"/>
          </ac:picMkLst>
        </pc:picChg>
      </pc:sldChg>
      <pc:sldChg chg="addSp delSp modSp mod modNotesTx">
        <pc:chgData name="Missy Blackwell" userId="25bb9d3a-674b-4d0a-b855-96697b5a2923" providerId="ADAL" clId="{F2EFF959-5180-4F2D-A156-F97DE9FB9CC8}" dt="2021-07-16T20:47:36.652" v="74"/>
        <pc:sldMkLst>
          <pc:docMk/>
          <pc:sldMk cId="4278720909" sldId="259"/>
        </pc:sldMkLst>
        <pc:spChg chg="add del">
          <ac:chgData name="Missy Blackwell" userId="25bb9d3a-674b-4d0a-b855-96697b5a2923" providerId="ADAL" clId="{F2EFF959-5180-4F2D-A156-F97DE9FB9CC8}" dt="2021-07-16T20:46:22.183" v="72" actId="22"/>
          <ac:spMkLst>
            <pc:docMk/>
            <pc:sldMk cId="4278720909" sldId="259"/>
            <ac:spMk id="10" creationId="{5E6E655C-374A-4A4E-96EB-8A8A00FDA92F}"/>
          </ac:spMkLst>
        </pc:spChg>
        <pc:picChg chg="mod">
          <ac:chgData name="Missy Blackwell" userId="25bb9d3a-674b-4d0a-b855-96697b5a2923" providerId="ADAL" clId="{F2EFF959-5180-4F2D-A156-F97DE9FB9CC8}" dt="2021-07-16T20:46:11.015" v="70" actId="14826"/>
          <ac:picMkLst>
            <pc:docMk/>
            <pc:sldMk cId="4278720909" sldId="259"/>
            <ac:picMk id="4" creationId="{C2126C62-A863-4351-9B2F-5F965A6E72B8}"/>
          </ac:picMkLst>
        </pc:picChg>
      </pc:sldChg>
      <pc:sldChg chg="modNotesTx">
        <pc:chgData name="Missy Blackwell" userId="25bb9d3a-674b-4d0a-b855-96697b5a2923" providerId="ADAL" clId="{F2EFF959-5180-4F2D-A156-F97DE9FB9CC8}" dt="2021-07-16T20:47:49.977" v="77" actId="20577"/>
        <pc:sldMkLst>
          <pc:docMk/>
          <pc:sldMk cId="1498825334" sldId="26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287D51-2DAA-4953-BE75-01D16E0E4305}"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n-US"/>
        </a:p>
      </dgm:t>
    </dgm:pt>
    <dgm:pt modelId="{31D4C5BE-2820-4D1B-9226-E98E446F38A6}">
      <dgm:prSet phldrT="[Text]"/>
      <dgm:spPr/>
      <dgm:t>
        <a:bodyPr/>
        <a:lstStyle/>
        <a:p>
          <a:r>
            <a:rPr lang="en-US" dirty="0"/>
            <a:t>Account Manager/Lead/Site Supervisor</a:t>
          </a:r>
        </a:p>
      </dgm:t>
    </dgm:pt>
    <dgm:pt modelId="{285F1516-BCB3-4183-9587-19C3BE16C142}" type="parTrans" cxnId="{3EBFCDB7-1B49-46A2-BBC5-CDA8F884291C}">
      <dgm:prSet/>
      <dgm:spPr/>
      <dgm:t>
        <a:bodyPr/>
        <a:lstStyle/>
        <a:p>
          <a:endParaRPr lang="en-US"/>
        </a:p>
      </dgm:t>
    </dgm:pt>
    <dgm:pt modelId="{9A7919FD-C16C-40EC-9B9D-635AC1319393}" type="sibTrans" cxnId="{3EBFCDB7-1B49-46A2-BBC5-CDA8F884291C}">
      <dgm:prSet/>
      <dgm:spPr/>
      <dgm:t>
        <a:bodyPr/>
        <a:lstStyle/>
        <a:p>
          <a:endParaRPr lang="en-US"/>
        </a:p>
      </dgm:t>
    </dgm:pt>
    <dgm:pt modelId="{EC5F0B48-8E3A-4D20-8C0F-462D1E892DA3}">
      <dgm:prSet phldrT="[Text]"/>
      <dgm:spPr/>
      <dgm:t>
        <a:bodyPr/>
        <a:lstStyle/>
        <a:p>
          <a:r>
            <a:rPr lang="en-US" dirty="0"/>
            <a:t>Receive notification immediately</a:t>
          </a:r>
        </a:p>
      </dgm:t>
    </dgm:pt>
    <dgm:pt modelId="{EB60A5DE-84F6-430B-9AB5-EBA016EC321E}" type="parTrans" cxnId="{D48592B8-F74E-4ED7-859E-97F01C969E3D}">
      <dgm:prSet/>
      <dgm:spPr/>
      <dgm:t>
        <a:bodyPr/>
        <a:lstStyle/>
        <a:p>
          <a:endParaRPr lang="en-US"/>
        </a:p>
      </dgm:t>
    </dgm:pt>
    <dgm:pt modelId="{AE1CD2E0-E81E-4D00-A713-3294C9E62820}" type="sibTrans" cxnId="{D48592B8-F74E-4ED7-859E-97F01C969E3D}">
      <dgm:prSet/>
      <dgm:spPr/>
      <dgm:t>
        <a:bodyPr/>
        <a:lstStyle/>
        <a:p>
          <a:endParaRPr lang="en-US"/>
        </a:p>
      </dgm:t>
    </dgm:pt>
    <dgm:pt modelId="{40B3CD8E-88FC-44A9-8942-6496C2593FE6}">
      <dgm:prSet phldrT="[Text]"/>
      <dgm:spPr/>
      <dgm:t>
        <a:bodyPr/>
        <a:lstStyle/>
        <a:p>
          <a:r>
            <a:rPr lang="en-US" dirty="0"/>
            <a:t>Territory Manager</a:t>
          </a:r>
        </a:p>
      </dgm:t>
    </dgm:pt>
    <dgm:pt modelId="{1223397F-A9FD-4077-80FA-8A134A1D00B7}" type="parTrans" cxnId="{3E3DA7D8-3B71-4646-825B-34C8315E237F}">
      <dgm:prSet/>
      <dgm:spPr/>
      <dgm:t>
        <a:bodyPr/>
        <a:lstStyle/>
        <a:p>
          <a:endParaRPr lang="en-US"/>
        </a:p>
      </dgm:t>
    </dgm:pt>
    <dgm:pt modelId="{1683FFCC-9C6B-42D0-99D2-8432196DC39D}" type="sibTrans" cxnId="{3E3DA7D8-3B71-4646-825B-34C8315E237F}">
      <dgm:prSet/>
      <dgm:spPr/>
      <dgm:t>
        <a:bodyPr/>
        <a:lstStyle/>
        <a:p>
          <a:endParaRPr lang="en-US"/>
        </a:p>
      </dgm:t>
    </dgm:pt>
    <dgm:pt modelId="{F62D0AC9-B9C0-4E21-9FEC-91196EBF28B8}">
      <dgm:prSet phldrT="[Text]"/>
      <dgm:spPr/>
      <dgm:t>
        <a:bodyPr/>
        <a:lstStyle/>
        <a:p>
          <a:r>
            <a:rPr lang="en-US" dirty="0"/>
            <a:t>Receive notification</a:t>
          </a:r>
        </a:p>
      </dgm:t>
    </dgm:pt>
    <dgm:pt modelId="{B8E635F5-7B8B-4882-B866-D2302B7A4F3E}" type="parTrans" cxnId="{E8B7FBF2-C761-410A-B391-DC2493257E39}">
      <dgm:prSet/>
      <dgm:spPr/>
      <dgm:t>
        <a:bodyPr/>
        <a:lstStyle/>
        <a:p>
          <a:endParaRPr lang="en-US"/>
        </a:p>
      </dgm:t>
    </dgm:pt>
    <dgm:pt modelId="{CAFFF0FE-0855-43D2-A0B2-7AC4040F8D88}" type="sibTrans" cxnId="{E8B7FBF2-C761-410A-B391-DC2493257E39}">
      <dgm:prSet/>
      <dgm:spPr/>
      <dgm:t>
        <a:bodyPr/>
        <a:lstStyle/>
        <a:p>
          <a:endParaRPr lang="en-US"/>
        </a:p>
      </dgm:t>
    </dgm:pt>
    <dgm:pt modelId="{1F9A2336-6BD7-431C-BC82-44DC54BD7E8D}">
      <dgm:prSet phldrT="[Text]"/>
      <dgm:spPr/>
      <dgm:t>
        <a:bodyPr/>
        <a:lstStyle/>
        <a:p>
          <a:r>
            <a:rPr lang="en-US" dirty="0"/>
            <a:t>HR Department</a:t>
          </a:r>
        </a:p>
      </dgm:t>
    </dgm:pt>
    <dgm:pt modelId="{AE7D69C7-A0F7-4CF1-BDBC-AE0884C5381D}" type="parTrans" cxnId="{EFF11A0F-6E15-4B68-B489-02A5E3E11FCE}">
      <dgm:prSet/>
      <dgm:spPr/>
      <dgm:t>
        <a:bodyPr/>
        <a:lstStyle/>
        <a:p>
          <a:endParaRPr lang="en-US"/>
        </a:p>
      </dgm:t>
    </dgm:pt>
    <dgm:pt modelId="{84052706-65DC-406F-8D31-2CFD998E79BF}" type="sibTrans" cxnId="{EFF11A0F-6E15-4B68-B489-02A5E3E11FCE}">
      <dgm:prSet/>
      <dgm:spPr/>
      <dgm:t>
        <a:bodyPr/>
        <a:lstStyle/>
        <a:p>
          <a:endParaRPr lang="en-US"/>
        </a:p>
      </dgm:t>
    </dgm:pt>
    <dgm:pt modelId="{6E555005-22B4-42E6-8ADC-A0F2EF0BA065}">
      <dgm:prSet phldrT="[Text]"/>
      <dgm:spPr/>
      <dgm:t>
        <a:bodyPr/>
        <a:lstStyle/>
        <a:p>
          <a:r>
            <a:rPr lang="en-US" dirty="0"/>
            <a:t>Receive notification</a:t>
          </a:r>
        </a:p>
      </dgm:t>
    </dgm:pt>
    <dgm:pt modelId="{9D5116BE-B60E-4EB3-B86E-6E0010CE61F6}" type="parTrans" cxnId="{93183277-C8D4-4468-8A0A-B75F2843792E}">
      <dgm:prSet/>
      <dgm:spPr/>
      <dgm:t>
        <a:bodyPr/>
        <a:lstStyle/>
        <a:p>
          <a:endParaRPr lang="en-US"/>
        </a:p>
      </dgm:t>
    </dgm:pt>
    <dgm:pt modelId="{965F0341-F1A0-4724-8631-7E87B0C5D659}" type="sibTrans" cxnId="{93183277-C8D4-4468-8A0A-B75F2843792E}">
      <dgm:prSet/>
      <dgm:spPr/>
      <dgm:t>
        <a:bodyPr/>
        <a:lstStyle/>
        <a:p>
          <a:endParaRPr lang="en-US"/>
        </a:p>
      </dgm:t>
    </dgm:pt>
    <dgm:pt modelId="{2FECE999-3E55-4970-9199-4D9B7384A731}">
      <dgm:prSet phldrT="[Text]"/>
      <dgm:spPr/>
      <dgm:t>
        <a:bodyPr/>
        <a:lstStyle/>
        <a:p>
          <a:r>
            <a:rPr lang="en-US" dirty="0"/>
            <a:t>5-days to decision</a:t>
          </a:r>
        </a:p>
      </dgm:t>
    </dgm:pt>
    <dgm:pt modelId="{28532FA7-A24D-45B1-B51A-D473438AFD55}" type="parTrans" cxnId="{2A632BDD-423A-44B9-A91A-DB0825704054}">
      <dgm:prSet/>
      <dgm:spPr/>
      <dgm:t>
        <a:bodyPr/>
        <a:lstStyle/>
        <a:p>
          <a:endParaRPr lang="en-US"/>
        </a:p>
      </dgm:t>
    </dgm:pt>
    <dgm:pt modelId="{45E9755C-3686-4C73-B4C5-9E2C8E8CC517}" type="sibTrans" cxnId="{2A632BDD-423A-44B9-A91A-DB0825704054}">
      <dgm:prSet/>
      <dgm:spPr/>
      <dgm:t>
        <a:bodyPr/>
        <a:lstStyle/>
        <a:p>
          <a:endParaRPr lang="en-US"/>
        </a:p>
      </dgm:t>
    </dgm:pt>
    <dgm:pt modelId="{D19C438E-D71E-49D0-A78B-11CC8ECFF98D}">
      <dgm:prSet phldrT="[Text]"/>
      <dgm:spPr/>
      <dgm:t>
        <a:bodyPr/>
        <a:lstStyle/>
        <a:p>
          <a:r>
            <a:rPr lang="en-US" dirty="0"/>
            <a:t>5-days to decision</a:t>
          </a:r>
        </a:p>
      </dgm:t>
    </dgm:pt>
    <dgm:pt modelId="{97D004FF-B720-4785-A515-966A6480E159}" type="parTrans" cxnId="{5CCA5BB0-5BEE-4AD3-8B2D-C1940620F0D9}">
      <dgm:prSet/>
      <dgm:spPr/>
      <dgm:t>
        <a:bodyPr/>
        <a:lstStyle/>
        <a:p>
          <a:endParaRPr lang="en-US"/>
        </a:p>
      </dgm:t>
    </dgm:pt>
    <dgm:pt modelId="{F87BCF43-C404-45E9-B485-CCAEF491CD03}" type="sibTrans" cxnId="{5CCA5BB0-5BEE-4AD3-8B2D-C1940620F0D9}">
      <dgm:prSet/>
      <dgm:spPr/>
      <dgm:t>
        <a:bodyPr/>
        <a:lstStyle/>
        <a:p>
          <a:endParaRPr lang="en-US"/>
        </a:p>
      </dgm:t>
    </dgm:pt>
    <dgm:pt modelId="{5317ED52-4595-4CA5-8953-AF4709B863EE}">
      <dgm:prSet phldrT="[Text]"/>
      <dgm:spPr/>
      <dgm:t>
        <a:bodyPr/>
        <a:lstStyle/>
        <a:p>
          <a:r>
            <a:rPr lang="en-US" dirty="0"/>
            <a:t>Mandatory decision</a:t>
          </a:r>
        </a:p>
      </dgm:t>
    </dgm:pt>
    <dgm:pt modelId="{92560D64-3474-472B-9CB6-3EAAAA2DF3F0}" type="parTrans" cxnId="{F618204B-EA39-48FA-9F9B-E9400A9BFB33}">
      <dgm:prSet/>
      <dgm:spPr/>
      <dgm:t>
        <a:bodyPr/>
        <a:lstStyle/>
        <a:p>
          <a:endParaRPr lang="en-US"/>
        </a:p>
      </dgm:t>
    </dgm:pt>
    <dgm:pt modelId="{5D5DCFFF-3E98-4A67-9A8F-5063D11BC89C}" type="sibTrans" cxnId="{F618204B-EA39-48FA-9F9B-E9400A9BFB33}">
      <dgm:prSet/>
      <dgm:spPr/>
      <dgm:t>
        <a:bodyPr/>
        <a:lstStyle/>
        <a:p>
          <a:endParaRPr lang="en-US"/>
        </a:p>
      </dgm:t>
    </dgm:pt>
    <dgm:pt modelId="{1E71514E-68FE-4229-B420-514B0E66A1BC}" type="pres">
      <dgm:prSet presAssocID="{E1287D51-2DAA-4953-BE75-01D16E0E4305}" presName="linear" presStyleCnt="0">
        <dgm:presLayoutVars>
          <dgm:animLvl val="lvl"/>
          <dgm:resizeHandles val="exact"/>
        </dgm:presLayoutVars>
      </dgm:prSet>
      <dgm:spPr/>
    </dgm:pt>
    <dgm:pt modelId="{2293B6D7-2AC1-4917-81A9-73CE2CFC4DBC}" type="pres">
      <dgm:prSet presAssocID="{31D4C5BE-2820-4D1B-9226-E98E446F38A6}" presName="parentText" presStyleLbl="node1" presStyleIdx="0" presStyleCnt="3">
        <dgm:presLayoutVars>
          <dgm:chMax val="0"/>
          <dgm:bulletEnabled val="1"/>
        </dgm:presLayoutVars>
      </dgm:prSet>
      <dgm:spPr/>
    </dgm:pt>
    <dgm:pt modelId="{962505B2-C635-4A53-93A0-140A37E1FAA3}" type="pres">
      <dgm:prSet presAssocID="{31D4C5BE-2820-4D1B-9226-E98E446F38A6}" presName="childText" presStyleLbl="revTx" presStyleIdx="0" presStyleCnt="3">
        <dgm:presLayoutVars>
          <dgm:bulletEnabled val="1"/>
        </dgm:presLayoutVars>
      </dgm:prSet>
      <dgm:spPr/>
    </dgm:pt>
    <dgm:pt modelId="{AC40C7E4-6F9F-4104-ACF4-EDA53E24920E}" type="pres">
      <dgm:prSet presAssocID="{40B3CD8E-88FC-44A9-8942-6496C2593FE6}" presName="parentText" presStyleLbl="node1" presStyleIdx="1" presStyleCnt="3">
        <dgm:presLayoutVars>
          <dgm:chMax val="0"/>
          <dgm:bulletEnabled val="1"/>
        </dgm:presLayoutVars>
      </dgm:prSet>
      <dgm:spPr/>
    </dgm:pt>
    <dgm:pt modelId="{603671A9-810E-449A-8AB8-B69EA99C1F90}" type="pres">
      <dgm:prSet presAssocID="{40B3CD8E-88FC-44A9-8942-6496C2593FE6}" presName="childText" presStyleLbl="revTx" presStyleIdx="1" presStyleCnt="3">
        <dgm:presLayoutVars>
          <dgm:bulletEnabled val="1"/>
        </dgm:presLayoutVars>
      </dgm:prSet>
      <dgm:spPr/>
    </dgm:pt>
    <dgm:pt modelId="{D66EDB35-8A76-4D16-858E-B543F75CC756}" type="pres">
      <dgm:prSet presAssocID="{1F9A2336-6BD7-431C-BC82-44DC54BD7E8D}" presName="parentText" presStyleLbl="node1" presStyleIdx="2" presStyleCnt="3">
        <dgm:presLayoutVars>
          <dgm:chMax val="0"/>
          <dgm:bulletEnabled val="1"/>
        </dgm:presLayoutVars>
      </dgm:prSet>
      <dgm:spPr/>
    </dgm:pt>
    <dgm:pt modelId="{CBF8C416-5A57-4D37-A6B0-BFF1EDD5E609}" type="pres">
      <dgm:prSet presAssocID="{1F9A2336-6BD7-431C-BC82-44DC54BD7E8D}" presName="childText" presStyleLbl="revTx" presStyleIdx="2" presStyleCnt="3">
        <dgm:presLayoutVars>
          <dgm:bulletEnabled val="1"/>
        </dgm:presLayoutVars>
      </dgm:prSet>
      <dgm:spPr/>
    </dgm:pt>
  </dgm:ptLst>
  <dgm:cxnLst>
    <dgm:cxn modelId="{EFF11A0F-6E15-4B68-B489-02A5E3E11FCE}" srcId="{E1287D51-2DAA-4953-BE75-01D16E0E4305}" destId="{1F9A2336-6BD7-431C-BC82-44DC54BD7E8D}" srcOrd="2" destOrd="0" parTransId="{AE7D69C7-A0F7-4CF1-BDBC-AE0884C5381D}" sibTransId="{84052706-65DC-406F-8D31-2CFD998E79BF}"/>
    <dgm:cxn modelId="{1EBFFC39-C6FD-4CFF-809F-25E472D6BAE6}" type="presOf" srcId="{D19C438E-D71E-49D0-A78B-11CC8ECFF98D}" destId="{603671A9-810E-449A-8AB8-B69EA99C1F90}" srcOrd="0" destOrd="1" presId="urn:microsoft.com/office/officeart/2005/8/layout/vList2"/>
    <dgm:cxn modelId="{23234466-F84F-4D8C-8A6A-0ECF1A2CB58C}" type="presOf" srcId="{E1287D51-2DAA-4953-BE75-01D16E0E4305}" destId="{1E71514E-68FE-4229-B420-514B0E66A1BC}" srcOrd="0" destOrd="0" presId="urn:microsoft.com/office/officeart/2005/8/layout/vList2"/>
    <dgm:cxn modelId="{F618204B-EA39-48FA-9F9B-E9400A9BFB33}" srcId="{1F9A2336-6BD7-431C-BC82-44DC54BD7E8D}" destId="{5317ED52-4595-4CA5-8953-AF4709B863EE}" srcOrd="1" destOrd="0" parTransId="{92560D64-3474-472B-9CB6-3EAAAA2DF3F0}" sibTransId="{5D5DCFFF-3E98-4A67-9A8F-5063D11BC89C}"/>
    <dgm:cxn modelId="{7F9D736F-A1E3-4F1D-B551-267BA041822A}" type="presOf" srcId="{40B3CD8E-88FC-44A9-8942-6496C2593FE6}" destId="{AC40C7E4-6F9F-4104-ACF4-EDA53E24920E}" srcOrd="0" destOrd="0" presId="urn:microsoft.com/office/officeart/2005/8/layout/vList2"/>
    <dgm:cxn modelId="{93183277-C8D4-4468-8A0A-B75F2843792E}" srcId="{1F9A2336-6BD7-431C-BC82-44DC54BD7E8D}" destId="{6E555005-22B4-42E6-8ADC-A0F2EF0BA065}" srcOrd="0" destOrd="0" parTransId="{9D5116BE-B60E-4EB3-B86E-6E0010CE61F6}" sibTransId="{965F0341-F1A0-4724-8631-7E87B0C5D659}"/>
    <dgm:cxn modelId="{591ED67F-FC5B-4F10-95B4-193AFCC9F5EF}" type="presOf" srcId="{6E555005-22B4-42E6-8ADC-A0F2EF0BA065}" destId="{CBF8C416-5A57-4D37-A6B0-BFF1EDD5E609}" srcOrd="0" destOrd="0" presId="urn:microsoft.com/office/officeart/2005/8/layout/vList2"/>
    <dgm:cxn modelId="{FD776496-82B5-4EDE-AE65-07CD836038FF}" type="presOf" srcId="{31D4C5BE-2820-4D1B-9226-E98E446F38A6}" destId="{2293B6D7-2AC1-4917-81A9-73CE2CFC4DBC}" srcOrd="0" destOrd="0" presId="urn:microsoft.com/office/officeart/2005/8/layout/vList2"/>
    <dgm:cxn modelId="{B9F11E99-3E45-434B-9788-C5A980144ADD}" type="presOf" srcId="{5317ED52-4595-4CA5-8953-AF4709B863EE}" destId="{CBF8C416-5A57-4D37-A6B0-BFF1EDD5E609}" srcOrd="0" destOrd="1" presId="urn:microsoft.com/office/officeart/2005/8/layout/vList2"/>
    <dgm:cxn modelId="{0776CC9B-59B6-4001-A7C6-74A468E66259}" type="presOf" srcId="{F62D0AC9-B9C0-4E21-9FEC-91196EBF28B8}" destId="{603671A9-810E-449A-8AB8-B69EA99C1F90}" srcOrd="0" destOrd="0" presId="urn:microsoft.com/office/officeart/2005/8/layout/vList2"/>
    <dgm:cxn modelId="{225F1A9F-CE7D-4A5D-A549-691BF8FCE872}" type="presOf" srcId="{1F9A2336-6BD7-431C-BC82-44DC54BD7E8D}" destId="{D66EDB35-8A76-4D16-858E-B543F75CC756}" srcOrd="0" destOrd="0" presId="urn:microsoft.com/office/officeart/2005/8/layout/vList2"/>
    <dgm:cxn modelId="{5CCA5BB0-5BEE-4AD3-8B2D-C1940620F0D9}" srcId="{40B3CD8E-88FC-44A9-8942-6496C2593FE6}" destId="{D19C438E-D71E-49D0-A78B-11CC8ECFF98D}" srcOrd="1" destOrd="0" parTransId="{97D004FF-B720-4785-A515-966A6480E159}" sibTransId="{F87BCF43-C404-45E9-B485-CCAEF491CD03}"/>
    <dgm:cxn modelId="{3EBFCDB7-1B49-46A2-BBC5-CDA8F884291C}" srcId="{E1287D51-2DAA-4953-BE75-01D16E0E4305}" destId="{31D4C5BE-2820-4D1B-9226-E98E446F38A6}" srcOrd="0" destOrd="0" parTransId="{285F1516-BCB3-4183-9587-19C3BE16C142}" sibTransId="{9A7919FD-C16C-40EC-9B9D-635AC1319393}"/>
    <dgm:cxn modelId="{D48592B8-F74E-4ED7-859E-97F01C969E3D}" srcId="{31D4C5BE-2820-4D1B-9226-E98E446F38A6}" destId="{EC5F0B48-8E3A-4D20-8C0F-462D1E892DA3}" srcOrd="0" destOrd="0" parTransId="{EB60A5DE-84F6-430B-9AB5-EBA016EC321E}" sibTransId="{AE1CD2E0-E81E-4D00-A713-3294C9E62820}"/>
    <dgm:cxn modelId="{A78828C7-1E5C-48FF-91F9-EBDCAEFC963F}" type="presOf" srcId="{EC5F0B48-8E3A-4D20-8C0F-462D1E892DA3}" destId="{962505B2-C635-4A53-93A0-140A37E1FAA3}" srcOrd="0" destOrd="0" presId="urn:microsoft.com/office/officeart/2005/8/layout/vList2"/>
    <dgm:cxn modelId="{3E3DA7D8-3B71-4646-825B-34C8315E237F}" srcId="{E1287D51-2DAA-4953-BE75-01D16E0E4305}" destId="{40B3CD8E-88FC-44A9-8942-6496C2593FE6}" srcOrd="1" destOrd="0" parTransId="{1223397F-A9FD-4077-80FA-8A134A1D00B7}" sibTransId="{1683FFCC-9C6B-42D0-99D2-8432196DC39D}"/>
    <dgm:cxn modelId="{2A632BDD-423A-44B9-A91A-DB0825704054}" srcId="{31D4C5BE-2820-4D1B-9226-E98E446F38A6}" destId="{2FECE999-3E55-4970-9199-4D9B7384A731}" srcOrd="1" destOrd="0" parTransId="{28532FA7-A24D-45B1-B51A-D473438AFD55}" sibTransId="{45E9755C-3686-4C73-B4C5-9E2C8E8CC517}"/>
    <dgm:cxn modelId="{A6C828DE-0CAE-4551-9851-64F25D8A62D5}" type="presOf" srcId="{2FECE999-3E55-4970-9199-4D9B7384A731}" destId="{962505B2-C635-4A53-93A0-140A37E1FAA3}" srcOrd="0" destOrd="1" presId="urn:microsoft.com/office/officeart/2005/8/layout/vList2"/>
    <dgm:cxn modelId="{E8B7FBF2-C761-410A-B391-DC2493257E39}" srcId="{40B3CD8E-88FC-44A9-8942-6496C2593FE6}" destId="{F62D0AC9-B9C0-4E21-9FEC-91196EBF28B8}" srcOrd="0" destOrd="0" parTransId="{B8E635F5-7B8B-4882-B866-D2302B7A4F3E}" sibTransId="{CAFFF0FE-0855-43D2-A0B2-7AC4040F8D88}"/>
    <dgm:cxn modelId="{AD7393D1-9E2D-40E6-92D7-D402DD7B9992}" type="presParOf" srcId="{1E71514E-68FE-4229-B420-514B0E66A1BC}" destId="{2293B6D7-2AC1-4917-81A9-73CE2CFC4DBC}" srcOrd="0" destOrd="0" presId="urn:microsoft.com/office/officeart/2005/8/layout/vList2"/>
    <dgm:cxn modelId="{FF52D793-1D6D-41A6-BBCF-B70E84B66AF1}" type="presParOf" srcId="{1E71514E-68FE-4229-B420-514B0E66A1BC}" destId="{962505B2-C635-4A53-93A0-140A37E1FAA3}" srcOrd="1" destOrd="0" presId="urn:microsoft.com/office/officeart/2005/8/layout/vList2"/>
    <dgm:cxn modelId="{6E265A14-1AB6-47A3-AB2D-66DD622C18C6}" type="presParOf" srcId="{1E71514E-68FE-4229-B420-514B0E66A1BC}" destId="{AC40C7E4-6F9F-4104-ACF4-EDA53E24920E}" srcOrd="2" destOrd="0" presId="urn:microsoft.com/office/officeart/2005/8/layout/vList2"/>
    <dgm:cxn modelId="{0040F396-007A-45FA-81B6-70F05D517DAE}" type="presParOf" srcId="{1E71514E-68FE-4229-B420-514B0E66A1BC}" destId="{603671A9-810E-449A-8AB8-B69EA99C1F90}" srcOrd="3" destOrd="0" presId="urn:microsoft.com/office/officeart/2005/8/layout/vList2"/>
    <dgm:cxn modelId="{BAC52917-5D14-4CD6-A8C9-5EE99A3F3AED}" type="presParOf" srcId="{1E71514E-68FE-4229-B420-514B0E66A1BC}" destId="{D66EDB35-8A76-4D16-858E-B543F75CC756}" srcOrd="4" destOrd="0" presId="urn:microsoft.com/office/officeart/2005/8/layout/vList2"/>
    <dgm:cxn modelId="{BAD00538-0667-4618-87D8-30981B1120BD}" type="presParOf" srcId="{1E71514E-68FE-4229-B420-514B0E66A1BC}" destId="{CBF8C416-5A57-4D37-A6B0-BFF1EDD5E609}"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3B6D7-2AC1-4917-81A9-73CE2CFC4DBC}">
      <dsp:nvSpPr>
        <dsp:cNvPr id="0" name=""/>
        <dsp:cNvSpPr/>
      </dsp:nvSpPr>
      <dsp:spPr>
        <a:xfrm>
          <a:off x="0" y="6986"/>
          <a:ext cx="3409200" cy="75582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Account Manager/Lead/Site Supervisor</a:t>
          </a:r>
        </a:p>
      </dsp:txBody>
      <dsp:txXfrm>
        <a:off x="36896" y="43882"/>
        <a:ext cx="3335408" cy="682028"/>
      </dsp:txXfrm>
    </dsp:sp>
    <dsp:sp modelId="{962505B2-C635-4A53-93A0-140A37E1FAA3}">
      <dsp:nvSpPr>
        <dsp:cNvPr id="0" name=""/>
        <dsp:cNvSpPr/>
      </dsp:nvSpPr>
      <dsp:spPr>
        <a:xfrm>
          <a:off x="0" y="762806"/>
          <a:ext cx="3409200" cy="52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242"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Receive notification immediately</a:t>
          </a:r>
        </a:p>
        <a:p>
          <a:pPr marL="114300" lvl="1" indent="-114300" algn="l" defTabSz="666750">
            <a:lnSpc>
              <a:spcPct val="90000"/>
            </a:lnSpc>
            <a:spcBef>
              <a:spcPct val="0"/>
            </a:spcBef>
            <a:spcAft>
              <a:spcPct val="20000"/>
            </a:spcAft>
            <a:buChar char="•"/>
          </a:pPr>
          <a:r>
            <a:rPr lang="en-US" sz="1500" kern="1200" dirty="0"/>
            <a:t>5-days to decision</a:t>
          </a:r>
        </a:p>
      </dsp:txBody>
      <dsp:txXfrm>
        <a:off x="0" y="762806"/>
        <a:ext cx="3409200" cy="521122"/>
      </dsp:txXfrm>
    </dsp:sp>
    <dsp:sp modelId="{AC40C7E4-6F9F-4104-ACF4-EDA53E24920E}">
      <dsp:nvSpPr>
        <dsp:cNvPr id="0" name=""/>
        <dsp:cNvSpPr/>
      </dsp:nvSpPr>
      <dsp:spPr>
        <a:xfrm>
          <a:off x="0" y="1283928"/>
          <a:ext cx="3409200" cy="755820"/>
        </a:xfrm>
        <a:prstGeom prst="roundRect">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Territory Manager</a:t>
          </a:r>
        </a:p>
      </dsp:txBody>
      <dsp:txXfrm>
        <a:off x="36896" y="1320824"/>
        <a:ext cx="3335408" cy="682028"/>
      </dsp:txXfrm>
    </dsp:sp>
    <dsp:sp modelId="{603671A9-810E-449A-8AB8-B69EA99C1F90}">
      <dsp:nvSpPr>
        <dsp:cNvPr id="0" name=""/>
        <dsp:cNvSpPr/>
      </dsp:nvSpPr>
      <dsp:spPr>
        <a:xfrm>
          <a:off x="0" y="2039748"/>
          <a:ext cx="3409200" cy="52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242"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Receive notification</a:t>
          </a:r>
        </a:p>
        <a:p>
          <a:pPr marL="114300" lvl="1" indent="-114300" algn="l" defTabSz="666750">
            <a:lnSpc>
              <a:spcPct val="90000"/>
            </a:lnSpc>
            <a:spcBef>
              <a:spcPct val="0"/>
            </a:spcBef>
            <a:spcAft>
              <a:spcPct val="20000"/>
            </a:spcAft>
            <a:buChar char="•"/>
          </a:pPr>
          <a:r>
            <a:rPr lang="en-US" sz="1500" kern="1200" dirty="0"/>
            <a:t>5-days to decision</a:t>
          </a:r>
        </a:p>
      </dsp:txBody>
      <dsp:txXfrm>
        <a:off x="0" y="2039748"/>
        <a:ext cx="3409200" cy="521122"/>
      </dsp:txXfrm>
    </dsp:sp>
    <dsp:sp modelId="{D66EDB35-8A76-4D16-858E-B543F75CC756}">
      <dsp:nvSpPr>
        <dsp:cNvPr id="0" name=""/>
        <dsp:cNvSpPr/>
      </dsp:nvSpPr>
      <dsp:spPr>
        <a:xfrm>
          <a:off x="0" y="2560871"/>
          <a:ext cx="3409200" cy="755820"/>
        </a:xfrm>
        <a:prstGeom prst="round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HR Department</a:t>
          </a:r>
        </a:p>
      </dsp:txBody>
      <dsp:txXfrm>
        <a:off x="36896" y="2597767"/>
        <a:ext cx="3335408" cy="682028"/>
      </dsp:txXfrm>
    </dsp:sp>
    <dsp:sp modelId="{CBF8C416-5A57-4D37-A6B0-BFF1EDD5E609}">
      <dsp:nvSpPr>
        <dsp:cNvPr id="0" name=""/>
        <dsp:cNvSpPr/>
      </dsp:nvSpPr>
      <dsp:spPr>
        <a:xfrm>
          <a:off x="0" y="3316691"/>
          <a:ext cx="3409200" cy="52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242"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Receive notification</a:t>
          </a:r>
        </a:p>
        <a:p>
          <a:pPr marL="114300" lvl="1" indent="-114300" algn="l" defTabSz="666750">
            <a:lnSpc>
              <a:spcPct val="90000"/>
            </a:lnSpc>
            <a:spcBef>
              <a:spcPct val="0"/>
            </a:spcBef>
            <a:spcAft>
              <a:spcPct val="20000"/>
            </a:spcAft>
            <a:buChar char="•"/>
          </a:pPr>
          <a:r>
            <a:rPr lang="en-US" sz="1500" kern="1200" dirty="0"/>
            <a:t>Mandatory decision</a:t>
          </a:r>
        </a:p>
      </dsp:txBody>
      <dsp:txXfrm>
        <a:off x="0" y="3316691"/>
        <a:ext cx="3409200" cy="52112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BA369F-0490-4398-BD96-6060E3701AAD}" type="datetimeFigureOut">
              <a:rPr lang="en-US" smtClean="0"/>
              <a:t>7/19/2021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2D8E65-49C6-4688-9AD6-DB14785B73A7}" type="slidenum">
              <a:rPr lang="en-US" smtClean="0"/>
              <a:t>‹#›</a:t>
            </a:fld>
            <a:endParaRPr lang="en-US"/>
          </a:p>
        </p:txBody>
      </p:sp>
    </p:spTree>
    <p:extLst>
      <p:ext uri="{BB962C8B-B14F-4D97-AF65-F5344CB8AC3E}">
        <p14:creationId xmlns:p14="http://schemas.microsoft.com/office/powerpoint/2010/main" val="2696526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everyone for attending our training session.  We are excited to share the enhancements to our PTO Policy and what this means to you as an employee.</a:t>
            </a:r>
          </a:p>
          <a:p>
            <a:endParaRPr lang="en-US" dirty="0"/>
          </a:p>
          <a:p>
            <a:r>
              <a:rPr lang="en-US" dirty="0"/>
              <a:t>Let’s review some housekeeping items before getting started.</a:t>
            </a:r>
          </a:p>
          <a:p>
            <a:endParaRPr lang="en-US" dirty="0"/>
          </a:p>
          <a:p>
            <a:r>
              <a:rPr lang="en-US" dirty="0"/>
              <a:t>We will record the training session today, so participants will be muted until the end of the presentation.  Hold your questions until then.</a:t>
            </a:r>
          </a:p>
          <a:p>
            <a:endParaRPr lang="en-US" dirty="0"/>
          </a:p>
          <a:p>
            <a:r>
              <a:rPr lang="en-US" dirty="0"/>
              <a:t>Thank you and lets get started.</a:t>
            </a:r>
          </a:p>
          <a:p>
            <a:endParaRPr lang="en-US" dirty="0"/>
          </a:p>
        </p:txBody>
      </p:sp>
      <p:sp>
        <p:nvSpPr>
          <p:cNvPr id="4" name="Slide Number Placeholder 3"/>
          <p:cNvSpPr>
            <a:spLocks noGrp="1"/>
          </p:cNvSpPr>
          <p:nvPr>
            <p:ph type="sldNum" sz="quarter" idx="5"/>
          </p:nvPr>
        </p:nvSpPr>
        <p:spPr/>
        <p:txBody>
          <a:bodyPr/>
          <a:lstStyle/>
          <a:p>
            <a:fld id="{912D8E65-49C6-4688-9AD6-DB14785B73A7}" type="slidenum">
              <a:rPr lang="en-US" smtClean="0"/>
              <a:t>2</a:t>
            </a:fld>
            <a:endParaRPr lang="en-US"/>
          </a:p>
        </p:txBody>
      </p:sp>
    </p:spTree>
    <p:extLst>
      <p:ext uri="{BB962C8B-B14F-4D97-AF65-F5344CB8AC3E}">
        <p14:creationId xmlns:p14="http://schemas.microsoft.com/office/powerpoint/2010/main" val="1864644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 requires signatures.  Will be rejected by payroll department.  </a:t>
            </a:r>
          </a:p>
          <a:p>
            <a:r>
              <a:rPr lang="en-US" dirty="0"/>
              <a:t>Document can be signed with a wet or electronic signature.</a:t>
            </a:r>
          </a:p>
        </p:txBody>
      </p:sp>
      <p:sp>
        <p:nvSpPr>
          <p:cNvPr id="4" name="Slide Number Placeholder 3"/>
          <p:cNvSpPr>
            <a:spLocks noGrp="1"/>
          </p:cNvSpPr>
          <p:nvPr>
            <p:ph type="sldNum" sz="quarter" idx="5"/>
          </p:nvPr>
        </p:nvSpPr>
        <p:spPr/>
        <p:txBody>
          <a:bodyPr/>
          <a:lstStyle/>
          <a:p>
            <a:fld id="{E0A6C6F6-0C75-41E5-9877-AE51687DC251}" type="slidenum">
              <a:rPr lang="en-US" smtClean="0"/>
              <a:t>20</a:t>
            </a:fld>
            <a:endParaRPr lang="en-US"/>
          </a:p>
        </p:txBody>
      </p:sp>
    </p:spTree>
    <p:extLst>
      <p:ext uri="{BB962C8B-B14F-4D97-AF65-F5344CB8AC3E}">
        <p14:creationId xmlns:p14="http://schemas.microsoft.com/office/powerpoint/2010/main" val="1017642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A6C6F6-0C75-41E5-9877-AE51687DC251}" type="slidenum">
              <a:rPr lang="en-US" smtClean="0"/>
              <a:t>21</a:t>
            </a:fld>
            <a:endParaRPr lang="en-US"/>
          </a:p>
        </p:txBody>
      </p:sp>
    </p:spTree>
    <p:extLst>
      <p:ext uri="{BB962C8B-B14F-4D97-AF65-F5344CB8AC3E}">
        <p14:creationId xmlns:p14="http://schemas.microsoft.com/office/powerpoint/2010/main" val="1374821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take a deep dive into the PTO Policy and review the specific changes, and how they will impact our hourly employees.</a:t>
            </a:r>
          </a:p>
          <a:p>
            <a:endParaRPr lang="en-US" dirty="0"/>
          </a:p>
          <a:p>
            <a:r>
              <a:rPr lang="en-US" dirty="0"/>
              <a:t>We will review how employees can look up their balances</a:t>
            </a:r>
          </a:p>
          <a:p>
            <a:endParaRPr lang="en-US" dirty="0"/>
          </a:p>
          <a:p>
            <a:r>
              <a:rPr lang="en-US" dirty="0"/>
              <a:t>The differences between “Available” and “Accruing and Unavailable” hours.</a:t>
            </a:r>
          </a:p>
          <a:p>
            <a:endParaRPr lang="en-US" dirty="0"/>
          </a:p>
          <a:p>
            <a:r>
              <a:rPr lang="en-US" dirty="0"/>
              <a:t>How to properly submit Time Off Requests, whether that be Paid Time Off or Unpaid Time Off</a:t>
            </a:r>
          </a:p>
          <a:p>
            <a:endParaRPr lang="en-US" dirty="0"/>
          </a:p>
          <a:p>
            <a:r>
              <a:rPr lang="en-US" dirty="0"/>
              <a:t>What type of notifications are involved during the process – especially the action steps required by managers.</a:t>
            </a:r>
          </a:p>
          <a:p>
            <a:endParaRPr lang="en-US" dirty="0"/>
          </a:p>
          <a:p>
            <a:r>
              <a:rPr lang="en-US" dirty="0"/>
              <a:t>And what to do if an employee (including yourself) forgets to do this process, so you’re stuck wondering how to correct things after the time has passed.</a:t>
            </a:r>
          </a:p>
          <a:p>
            <a:endParaRPr lang="en-US" dirty="0"/>
          </a:p>
        </p:txBody>
      </p:sp>
      <p:sp>
        <p:nvSpPr>
          <p:cNvPr id="4" name="Slide Number Placeholder 3"/>
          <p:cNvSpPr>
            <a:spLocks noGrp="1"/>
          </p:cNvSpPr>
          <p:nvPr>
            <p:ph type="sldNum" sz="quarter" idx="5"/>
          </p:nvPr>
        </p:nvSpPr>
        <p:spPr/>
        <p:txBody>
          <a:bodyPr/>
          <a:lstStyle/>
          <a:p>
            <a:fld id="{912D8E65-49C6-4688-9AD6-DB14785B73A7}" type="slidenum">
              <a:rPr lang="en-US" smtClean="0"/>
              <a:t>3</a:t>
            </a:fld>
            <a:endParaRPr lang="en-US"/>
          </a:p>
        </p:txBody>
      </p:sp>
    </p:spTree>
    <p:extLst>
      <p:ext uri="{BB962C8B-B14F-4D97-AF65-F5344CB8AC3E}">
        <p14:creationId xmlns:p14="http://schemas.microsoft.com/office/powerpoint/2010/main" val="2824409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912D8E65-49C6-4688-9AD6-DB14785B73A7}" type="slidenum">
              <a:rPr lang="en-US" smtClean="0"/>
              <a:t>4</a:t>
            </a:fld>
            <a:endParaRPr lang="en-US"/>
          </a:p>
        </p:txBody>
      </p:sp>
    </p:spTree>
    <p:extLst>
      <p:ext uri="{BB962C8B-B14F-4D97-AF65-F5344CB8AC3E}">
        <p14:creationId xmlns:p14="http://schemas.microsoft.com/office/powerpoint/2010/main" val="2287269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Yay!  Now we know how the policy works.  So, we can start to plan our much-needed time away from work!</a:t>
            </a:r>
          </a:p>
          <a:p>
            <a:endParaRPr lang="en-US" dirty="0"/>
          </a:p>
          <a:p>
            <a:r>
              <a:rPr lang="en-US" dirty="0"/>
              <a:t>Let’s figure out how to view our PTO balances.</a:t>
            </a:r>
          </a:p>
          <a:p>
            <a:endParaRPr lang="en-US" dirty="0"/>
          </a:p>
        </p:txBody>
      </p:sp>
      <p:sp>
        <p:nvSpPr>
          <p:cNvPr id="4" name="Slide Number Placeholder 3"/>
          <p:cNvSpPr>
            <a:spLocks noGrp="1"/>
          </p:cNvSpPr>
          <p:nvPr>
            <p:ph type="sldNum" sz="quarter" idx="5"/>
          </p:nvPr>
        </p:nvSpPr>
        <p:spPr/>
        <p:txBody>
          <a:bodyPr/>
          <a:lstStyle/>
          <a:p>
            <a:fld id="{912D8E65-49C6-4688-9AD6-DB14785B73A7}" type="slidenum">
              <a:rPr lang="en-US" smtClean="0"/>
              <a:t>5</a:t>
            </a:fld>
            <a:endParaRPr lang="en-US"/>
          </a:p>
        </p:txBody>
      </p:sp>
    </p:spTree>
    <p:extLst>
      <p:ext uri="{BB962C8B-B14F-4D97-AF65-F5344CB8AC3E}">
        <p14:creationId xmlns:p14="http://schemas.microsoft.com/office/powerpoint/2010/main" val="2108463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Employees will log into IPS or </a:t>
            </a:r>
            <a:r>
              <a:rPr lang="en-US" dirty="0" err="1"/>
              <a:t>HCMToGo</a:t>
            </a:r>
            <a:r>
              <a:rPr lang="en-US" dirty="0"/>
              <a:t>.</a:t>
            </a:r>
          </a:p>
          <a:p>
            <a:endParaRPr lang="en-US" dirty="0"/>
          </a:p>
          <a:p>
            <a:r>
              <a:rPr lang="en-US" dirty="0"/>
              <a:t>Scroll down on the page or phone until you see the “My Accrual Balances” widget.</a:t>
            </a:r>
          </a:p>
          <a:p>
            <a:endParaRPr lang="en-US" dirty="0"/>
          </a:p>
          <a:p>
            <a:r>
              <a:rPr lang="en-US" dirty="0"/>
              <a:t>Every employee will have this widget on their dashboard (computer and phone). </a:t>
            </a:r>
          </a:p>
          <a:p>
            <a:endParaRPr lang="en-US" dirty="0"/>
          </a:p>
        </p:txBody>
      </p:sp>
      <p:sp>
        <p:nvSpPr>
          <p:cNvPr id="4" name="Slide Number Placeholder 3"/>
          <p:cNvSpPr>
            <a:spLocks noGrp="1"/>
          </p:cNvSpPr>
          <p:nvPr>
            <p:ph type="sldNum" sz="quarter" idx="5"/>
          </p:nvPr>
        </p:nvSpPr>
        <p:spPr/>
        <p:txBody>
          <a:bodyPr/>
          <a:lstStyle/>
          <a:p>
            <a:fld id="{912D8E65-49C6-4688-9AD6-DB14785B73A7}" type="slidenum">
              <a:rPr lang="en-US" smtClean="0"/>
              <a:t>6</a:t>
            </a:fld>
            <a:endParaRPr lang="en-US"/>
          </a:p>
        </p:txBody>
      </p:sp>
    </p:spTree>
    <p:extLst>
      <p:ext uri="{BB962C8B-B14F-4D97-AF65-F5344CB8AC3E}">
        <p14:creationId xmlns:p14="http://schemas.microsoft.com/office/powerpoint/2010/main" val="2463995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Hourly employees will see two buckets</a:t>
            </a:r>
          </a:p>
          <a:p>
            <a:pPr marL="228600" indent="-228600">
              <a:buAutoNum type="arabicPeriod"/>
            </a:pPr>
            <a:r>
              <a:rPr lang="en-US" dirty="0"/>
              <a:t>PTO Hours Available and</a:t>
            </a:r>
          </a:p>
          <a:p>
            <a:pPr marL="228600" indent="-228600">
              <a:buAutoNum type="arabicPeriod"/>
            </a:pPr>
            <a:r>
              <a:rPr lang="en-US" dirty="0"/>
              <a:t>PTO Accruing – Not Available. – let take a moment to point out that “hours available” will still show up beside the balance.  Unfortunately, we cannot change that wording.  The alternative was to remove this bucket from employee’s view…but we didn’t want to do that.  So just be mindful of that.  </a:t>
            </a:r>
          </a:p>
          <a:p>
            <a:pPr marL="0" indent="0">
              <a:buNone/>
            </a:pPr>
            <a:r>
              <a:rPr lang="en-US" dirty="0"/>
              <a:t>Employees will begin to accrue time off in the “PTO Accruing – Not Available” bucket from their first day on the job.  Those hours will accumulate with a ceiling of 40-hours.  On their one-year work anniversary, the balance will be transferred into the “PTO Hours Available” bucket.  </a:t>
            </a:r>
          </a:p>
          <a:p>
            <a:pPr marL="0" indent="0">
              <a:buNone/>
            </a:pPr>
            <a:r>
              <a:rPr lang="en-US" dirty="0"/>
              <a:t>They have until their next work anniversary to use the hours.  </a:t>
            </a:r>
          </a:p>
          <a:p>
            <a:pPr marL="0" indent="0">
              <a:buNone/>
            </a:pPr>
            <a:r>
              <a:rPr lang="en-US" dirty="0"/>
              <a:t>Hours should be used to cover time away on shifts they normally work.  We do not “cash out” PTO.  </a:t>
            </a:r>
          </a:p>
          <a:p>
            <a:pPr marL="0" indent="0">
              <a:buNone/>
            </a:pPr>
            <a:r>
              <a:rPr lang="en-US" dirty="0"/>
              <a:t>Exceptions can be made, but they require manager recommendations and owner approval.</a:t>
            </a:r>
          </a:p>
          <a:p>
            <a:pPr marL="0" indent="0">
              <a:buNone/>
            </a:pPr>
            <a:r>
              <a:rPr lang="en-US" dirty="0"/>
              <a:t>The employee will continue to accrue time off in the “PTO Accruing – Not Available’ bucket.  The balances will routinely transfer on each work anniversary year.</a:t>
            </a:r>
          </a:p>
          <a:p>
            <a:pPr marL="0" indent="0">
              <a:buNone/>
            </a:pPr>
            <a:r>
              <a:rPr lang="en-US" dirty="0"/>
              <a:t>Employees can carry over 16-hours into the next anniversary period.</a:t>
            </a:r>
          </a:p>
          <a:p>
            <a:pPr marL="0" indent="0">
              <a:buNone/>
            </a:pPr>
            <a:r>
              <a:rPr lang="en-US" dirty="0"/>
              <a:t>Hours that exceed 16 will be forfeited. </a:t>
            </a:r>
          </a:p>
          <a:p>
            <a:pPr marL="0" indent="0">
              <a:buNone/>
            </a:pPr>
            <a:r>
              <a:rPr lang="en-US" dirty="0"/>
              <a:t>Again, exceptions can be made based on manager recommendation and owner approval.</a:t>
            </a:r>
          </a:p>
          <a:p>
            <a:pPr marL="0" indent="0">
              <a:buNone/>
            </a:pPr>
            <a:endParaRPr lang="en-US" dirty="0"/>
          </a:p>
        </p:txBody>
      </p:sp>
      <p:sp>
        <p:nvSpPr>
          <p:cNvPr id="4" name="Slide Number Placeholder 3"/>
          <p:cNvSpPr>
            <a:spLocks noGrp="1"/>
          </p:cNvSpPr>
          <p:nvPr>
            <p:ph type="sldNum" sz="quarter" idx="5"/>
          </p:nvPr>
        </p:nvSpPr>
        <p:spPr/>
        <p:txBody>
          <a:bodyPr/>
          <a:lstStyle/>
          <a:p>
            <a:fld id="{E0A6C6F6-0C75-41E5-9877-AE51687DC251}" type="slidenum">
              <a:rPr lang="en-US" smtClean="0"/>
              <a:t>7</a:t>
            </a:fld>
            <a:endParaRPr lang="en-US"/>
          </a:p>
        </p:txBody>
      </p:sp>
    </p:spTree>
    <p:extLst>
      <p:ext uri="{BB962C8B-B14F-4D97-AF65-F5344CB8AC3E}">
        <p14:creationId xmlns:p14="http://schemas.microsoft.com/office/powerpoint/2010/main" val="2073453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A6C6F6-0C75-41E5-9877-AE51687DC251}" type="slidenum">
              <a:rPr lang="en-US" smtClean="0"/>
              <a:t>8</a:t>
            </a:fld>
            <a:endParaRPr lang="en-US"/>
          </a:p>
        </p:txBody>
      </p:sp>
    </p:spTree>
    <p:extLst>
      <p:ext uri="{BB962C8B-B14F-4D97-AF65-F5344CB8AC3E}">
        <p14:creationId xmlns:p14="http://schemas.microsoft.com/office/powerpoint/2010/main" val="1636310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2D8E65-49C6-4688-9AD6-DB14785B73A7}" type="slidenum">
              <a:rPr lang="en-US" smtClean="0"/>
              <a:t>14</a:t>
            </a:fld>
            <a:endParaRPr lang="en-US"/>
          </a:p>
        </p:txBody>
      </p:sp>
    </p:spTree>
    <p:extLst>
      <p:ext uri="{BB962C8B-B14F-4D97-AF65-F5344CB8AC3E}">
        <p14:creationId xmlns:p14="http://schemas.microsoft.com/office/powerpoint/2010/main" val="668211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2D8E65-49C6-4688-9AD6-DB14785B73A7}" type="slidenum">
              <a:rPr lang="en-US" smtClean="0"/>
              <a:t>17</a:t>
            </a:fld>
            <a:endParaRPr lang="en-US"/>
          </a:p>
        </p:txBody>
      </p:sp>
    </p:spTree>
    <p:extLst>
      <p:ext uri="{BB962C8B-B14F-4D97-AF65-F5344CB8AC3E}">
        <p14:creationId xmlns:p14="http://schemas.microsoft.com/office/powerpoint/2010/main" val="4108373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858AE-906E-4699-8E2C-1202DAA0D6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5831C5-6501-49D4-B49E-C90628B2CA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F071A2-4630-4345-B55A-1A292A9717B7}"/>
              </a:ext>
            </a:extLst>
          </p:cNvPr>
          <p:cNvSpPr>
            <a:spLocks noGrp="1"/>
          </p:cNvSpPr>
          <p:nvPr>
            <p:ph type="dt" sz="half" idx="10"/>
          </p:nvPr>
        </p:nvSpPr>
        <p:spPr/>
        <p:txBody>
          <a:bodyPr/>
          <a:lstStyle/>
          <a:p>
            <a:fld id="{EE41D4EA-A4A4-44AB-8003-8D37D3B99ED4}" type="datetimeFigureOut">
              <a:rPr lang="en-US" smtClean="0"/>
              <a:t>7/19/2021</a:t>
            </a:fld>
            <a:endParaRPr lang="en-US"/>
          </a:p>
        </p:txBody>
      </p:sp>
      <p:sp>
        <p:nvSpPr>
          <p:cNvPr id="5" name="Footer Placeholder 4">
            <a:extLst>
              <a:ext uri="{FF2B5EF4-FFF2-40B4-BE49-F238E27FC236}">
                <a16:creationId xmlns:a16="http://schemas.microsoft.com/office/drawing/2014/main" id="{8F78424E-081B-433F-908F-BCA813DCD2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80E7E-9FA0-4479-8048-5C1EFF56B91D}"/>
              </a:ext>
            </a:extLst>
          </p:cNvPr>
          <p:cNvSpPr>
            <a:spLocks noGrp="1"/>
          </p:cNvSpPr>
          <p:nvPr>
            <p:ph type="sldNum" sz="quarter" idx="12"/>
          </p:nvPr>
        </p:nvSpPr>
        <p:spPr/>
        <p:txBody>
          <a:bodyPr/>
          <a:lstStyle/>
          <a:p>
            <a:fld id="{C4357FCB-E604-4E36-985B-9CF534314225}" type="slidenum">
              <a:rPr lang="en-US" smtClean="0"/>
              <a:t>‹#›</a:t>
            </a:fld>
            <a:endParaRPr lang="en-US"/>
          </a:p>
        </p:txBody>
      </p:sp>
    </p:spTree>
    <p:extLst>
      <p:ext uri="{BB962C8B-B14F-4D97-AF65-F5344CB8AC3E}">
        <p14:creationId xmlns:p14="http://schemas.microsoft.com/office/powerpoint/2010/main" val="266672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B643-68EE-41E8-881C-EA2E0F9A7F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D08BA6-E710-49A7-9B1A-CCE166A674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561061-D9A0-487C-B2CA-FB4EC80B709B}"/>
              </a:ext>
            </a:extLst>
          </p:cNvPr>
          <p:cNvSpPr>
            <a:spLocks noGrp="1"/>
          </p:cNvSpPr>
          <p:nvPr>
            <p:ph type="dt" sz="half" idx="10"/>
          </p:nvPr>
        </p:nvSpPr>
        <p:spPr/>
        <p:txBody>
          <a:bodyPr/>
          <a:lstStyle/>
          <a:p>
            <a:fld id="{EE41D4EA-A4A4-44AB-8003-8D37D3B99ED4}" type="datetimeFigureOut">
              <a:rPr lang="en-US" smtClean="0"/>
              <a:t>7/19/2021</a:t>
            </a:fld>
            <a:endParaRPr lang="en-US"/>
          </a:p>
        </p:txBody>
      </p:sp>
      <p:sp>
        <p:nvSpPr>
          <p:cNvPr id="5" name="Footer Placeholder 4">
            <a:extLst>
              <a:ext uri="{FF2B5EF4-FFF2-40B4-BE49-F238E27FC236}">
                <a16:creationId xmlns:a16="http://schemas.microsoft.com/office/drawing/2014/main" id="{006A91FB-B3AF-4201-8782-95662B4E3B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9141E2-0F2A-42CB-A410-3C86A0B384BA}"/>
              </a:ext>
            </a:extLst>
          </p:cNvPr>
          <p:cNvSpPr>
            <a:spLocks noGrp="1"/>
          </p:cNvSpPr>
          <p:nvPr>
            <p:ph type="sldNum" sz="quarter" idx="12"/>
          </p:nvPr>
        </p:nvSpPr>
        <p:spPr/>
        <p:txBody>
          <a:bodyPr/>
          <a:lstStyle/>
          <a:p>
            <a:fld id="{C4357FCB-E604-4E36-985B-9CF534314225}" type="slidenum">
              <a:rPr lang="en-US" smtClean="0"/>
              <a:t>‹#›</a:t>
            </a:fld>
            <a:endParaRPr lang="en-US"/>
          </a:p>
        </p:txBody>
      </p:sp>
    </p:spTree>
    <p:extLst>
      <p:ext uri="{BB962C8B-B14F-4D97-AF65-F5344CB8AC3E}">
        <p14:creationId xmlns:p14="http://schemas.microsoft.com/office/powerpoint/2010/main" val="3727326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17EDDC-2BCD-4BBB-A231-D609E49FA7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1B5CF8-1FA4-4597-AEBA-483EA65CCF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427D5E-F5FC-4A5E-9CEE-B0136D4F4489}"/>
              </a:ext>
            </a:extLst>
          </p:cNvPr>
          <p:cNvSpPr>
            <a:spLocks noGrp="1"/>
          </p:cNvSpPr>
          <p:nvPr>
            <p:ph type="dt" sz="half" idx="10"/>
          </p:nvPr>
        </p:nvSpPr>
        <p:spPr/>
        <p:txBody>
          <a:bodyPr/>
          <a:lstStyle/>
          <a:p>
            <a:fld id="{EE41D4EA-A4A4-44AB-8003-8D37D3B99ED4}" type="datetimeFigureOut">
              <a:rPr lang="en-US" smtClean="0"/>
              <a:t>7/19/2021</a:t>
            </a:fld>
            <a:endParaRPr lang="en-US"/>
          </a:p>
        </p:txBody>
      </p:sp>
      <p:sp>
        <p:nvSpPr>
          <p:cNvPr id="5" name="Footer Placeholder 4">
            <a:extLst>
              <a:ext uri="{FF2B5EF4-FFF2-40B4-BE49-F238E27FC236}">
                <a16:creationId xmlns:a16="http://schemas.microsoft.com/office/drawing/2014/main" id="{DDBB66EB-B628-486D-96F8-6858395D6C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73801D-8853-475A-A825-FF31868CA5F4}"/>
              </a:ext>
            </a:extLst>
          </p:cNvPr>
          <p:cNvSpPr>
            <a:spLocks noGrp="1"/>
          </p:cNvSpPr>
          <p:nvPr>
            <p:ph type="sldNum" sz="quarter" idx="12"/>
          </p:nvPr>
        </p:nvSpPr>
        <p:spPr/>
        <p:txBody>
          <a:bodyPr/>
          <a:lstStyle/>
          <a:p>
            <a:fld id="{C4357FCB-E604-4E36-985B-9CF534314225}" type="slidenum">
              <a:rPr lang="en-US" smtClean="0"/>
              <a:t>‹#›</a:t>
            </a:fld>
            <a:endParaRPr lang="en-US"/>
          </a:p>
        </p:txBody>
      </p:sp>
    </p:spTree>
    <p:extLst>
      <p:ext uri="{BB962C8B-B14F-4D97-AF65-F5344CB8AC3E}">
        <p14:creationId xmlns:p14="http://schemas.microsoft.com/office/powerpoint/2010/main" val="167002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1D937-10A6-4F3D-9497-19121918FD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D8DDF6-5479-4F38-82AB-B9820B84EC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D6AF9F-AAE5-4A43-B7FE-0952B9FA1BA5}"/>
              </a:ext>
            </a:extLst>
          </p:cNvPr>
          <p:cNvSpPr>
            <a:spLocks noGrp="1"/>
          </p:cNvSpPr>
          <p:nvPr>
            <p:ph type="dt" sz="half" idx="10"/>
          </p:nvPr>
        </p:nvSpPr>
        <p:spPr/>
        <p:txBody>
          <a:bodyPr/>
          <a:lstStyle/>
          <a:p>
            <a:fld id="{EE41D4EA-A4A4-44AB-8003-8D37D3B99ED4}" type="datetimeFigureOut">
              <a:rPr lang="en-US" smtClean="0"/>
              <a:t>7/19/2021</a:t>
            </a:fld>
            <a:endParaRPr lang="en-US"/>
          </a:p>
        </p:txBody>
      </p:sp>
      <p:sp>
        <p:nvSpPr>
          <p:cNvPr id="5" name="Footer Placeholder 4">
            <a:extLst>
              <a:ext uri="{FF2B5EF4-FFF2-40B4-BE49-F238E27FC236}">
                <a16:creationId xmlns:a16="http://schemas.microsoft.com/office/drawing/2014/main" id="{69F0A09F-20F4-4124-B686-EA483A35AC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A2A9C0-E4E6-40B2-80CB-7EEE69A26A24}"/>
              </a:ext>
            </a:extLst>
          </p:cNvPr>
          <p:cNvSpPr>
            <a:spLocks noGrp="1"/>
          </p:cNvSpPr>
          <p:nvPr>
            <p:ph type="sldNum" sz="quarter" idx="12"/>
          </p:nvPr>
        </p:nvSpPr>
        <p:spPr/>
        <p:txBody>
          <a:bodyPr/>
          <a:lstStyle/>
          <a:p>
            <a:fld id="{C4357FCB-E604-4E36-985B-9CF534314225}" type="slidenum">
              <a:rPr lang="en-US" smtClean="0"/>
              <a:t>‹#›</a:t>
            </a:fld>
            <a:endParaRPr lang="en-US"/>
          </a:p>
        </p:txBody>
      </p:sp>
    </p:spTree>
    <p:extLst>
      <p:ext uri="{BB962C8B-B14F-4D97-AF65-F5344CB8AC3E}">
        <p14:creationId xmlns:p14="http://schemas.microsoft.com/office/powerpoint/2010/main" val="4095226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A0594-3EBA-4511-801B-4713C1669A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C771C9-2D94-4D06-9988-B89D4DF0E3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80B057-592F-4E23-898C-FBCEEE8B59A3}"/>
              </a:ext>
            </a:extLst>
          </p:cNvPr>
          <p:cNvSpPr>
            <a:spLocks noGrp="1"/>
          </p:cNvSpPr>
          <p:nvPr>
            <p:ph type="dt" sz="half" idx="10"/>
          </p:nvPr>
        </p:nvSpPr>
        <p:spPr/>
        <p:txBody>
          <a:bodyPr/>
          <a:lstStyle/>
          <a:p>
            <a:fld id="{EE41D4EA-A4A4-44AB-8003-8D37D3B99ED4}" type="datetimeFigureOut">
              <a:rPr lang="en-US" smtClean="0"/>
              <a:t>7/19/2021</a:t>
            </a:fld>
            <a:endParaRPr lang="en-US"/>
          </a:p>
        </p:txBody>
      </p:sp>
      <p:sp>
        <p:nvSpPr>
          <p:cNvPr id="5" name="Footer Placeholder 4">
            <a:extLst>
              <a:ext uri="{FF2B5EF4-FFF2-40B4-BE49-F238E27FC236}">
                <a16:creationId xmlns:a16="http://schemas.microsoft.com/office/drawing/2014/main" id="{E1F8C549-F203-42E4-9AF5-6B4F97EC27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79B31E-848F-4BCA-BE3B-CA0E51A873F4}"/>
              </a:ext>
            </a:extLst>
          </p:cNvPr>
          <p:cNvSpPr>
            <a:spLocks noGrp="1"/>
          </p:cNvSpPr>
          <p:nvPr>
            <p:ph type="sldNum" sz="quarter" idx="12"/>
          </p:nvPr>
        </p:nvSpPr>
        <p:spPr/>
        <p:txBody>
          <a:bodyPr/>
          <a:lstStyle/>
          <a:p>
            <a:fld id="{C4357FCB-E604-4E36-985B-9CF534314225}" type="slidenum">
              <a:rPr lang="en-US" smtClean="0"/>
              <a:t>‹#›</a:t>
            </a:fld>
            <a:endParaRPr lang="en-US"/>
          </a:p>
        </p:txBody>
      </p:sp>
    </p:spTree>
    <p:extLst>
      <p:ext uri="{BB962C8B-B14F-4D97-AF65-F5344CB8AC3E}">
        <p14:creationId xmlns:p14="http://schemas.microsoft.com/office/powerpoint/2010/main" val="1354374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44E86-302F-427D-ABF7-240FA3F1AA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E77E14-6480-496E-8F4D-9BA6016C97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DA8C38-6B97-441F-BA67-7636D25BBC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73E4B9-087E-40FF-AA6F-235BDE6DEF6E}"/>
              </a:ext>
            </a:extLst>
          </p:cNvPr>
          <p:cNvSpPr>
            <a:spLocks noGrp="1"/>
          </p:cNvSpPr>
          <p:nvPr>
            <p:ph type="dt" sz="half" idx="10"/>
          </p:nvPr>
        </p:nvSpPr>
        <p:spPr/>
        <p:txBody>
          <a:bodyPr/>
          <a:lstStyle/>
          <a:p>
            <a:fld id="{EE41D4EA-A4A4-44AB-8003-8D37D3B99ED4}" type="datetimeFigureOut">
              <a:rPr lang="en-US" smtClean="0"/>
              <a:t>7/19/2021</a:t>
            </a:fld>
            <a:endParaRPr lang="en-US"/>
          </a:p>
        </p:txBody>
      </p:sp>
      <p:sp>
        <p:nvSpPr>
          <p:cNvPr id="6" name="Footer Placeholder 5">
            <a:extLst>
              <a:ext uri="{FF2B5EF4-FFF2-40B4-BE49-F238E27FC236}">
                <a16:creationId xmlns:a16="http://schemas.microsoft.com/office/drawing/2014/main" id="{1CA95087-11F0-438A-91E4-F4EFD18011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1D4098-3D45-46B0-AD82-8C1BF95301DF}"/>
              </a:ext>
            </a:extLst>
          </p:cNvPr>
          <p:cNvSpPr>
            <a:spLocks noGrp="1"/>
          </p:cNvSpPr>
          <p:nvPr>
            <p:ph type="sldNum" sz="quarter" idx="12"/>
          </p:nvPr>
        </p:nvSpPr>
        <p:spPr/>
        <p:txBody>
          <a:bodyPr/>
          <a:lstStyle/>
          <a:p>
            <a:fld id="{C4357FCB-E604-4E36-985B-9CF534314225}" type="slidenum">
              <a:rPr lang="en-US" smtClean="0"/>
              <a:t>‹#›</a:t>
            </a:fld>
            <a:endParaRPr lang="en-US"/>
          </a:p>
        </p:txBody>
      </p:sp>
    </p:spTree>
    <p:extLst>
      <p:ext uri="{BB962C8B-B14F-4D97-AF65-F5344CB8AC3E}">
        <p14:creationId xmlns:p14="http://schemas.microsoft.com/office/powerpoint/2010/main" val="4064749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31E26-DE7A-4D15-85C0-451E1DB111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5B3D36-19B1-4C22-80B9-DCE7EC6F12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8E5CF0-5120-4DA5-8EC9-1D5242645F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C5B00-94D0-4C20-8A84-8A96E30C70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A3EAE1-C49E-4FE1-A9BD-9037B7DB5C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E0112A-C6D8-46C0-8897-D0363C294806}"/>
              </a:ext>
            </a:extLst>
          </p:cNvPr>
          <p:cNvSpPr>
            <a:spLocks noGrp="1"/>
          </p:cNvSpPr>
          <p:nvPr>
            <p:ph type="dt" sz="half" idx="10"/>
          </p:nvPr>
        </p:nvSpPr>
        <p:spPr/>
        <p:txBody>
          <a:bodyPr/>
          <a:lstStyle/>
          <a:p>
            <a:fld id="{EE41D4EA-A4A4-44AB-8003-8D37D3B99ED4}" type="datetimeFigureOut">
              <a:rPr lang="en-US" smtClean="0"/>
              <a:t>7/19/2021</a:t>
            </a:fld>
            <a:endParaRPr lang="en-US"/>
          </a:p>
        </p:txBody>
      </p:sp>
      <p:sp>
        <p:nvSpPr>
          <p:cNvPr id="8" name="Footer Placeholder 7">
            <a:extLst>
              <a:ext uri="{FF2B5EF4-FFF2-40B4-BE49-F238E27FC236}">
                <a16:creationId xmlns:a16="http://schemas.microsoft.com/office/drawing/2014/main" id="{1BC9D15B-D555-4838-8238-A1F1020082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CFD32D-E327-4DF6-8294-259C53A0D9AF}"/>
              </a:ext>
            </a:extLst>
          </p:cNvPr>
          <p:cNvSpPr>
            <a:spLocks noGrp="1"/>
          </p:cNvSpPr>
          <p:nvPr>
            <p:ph type="sldNum" sz="quarter" idx="12"/>
          </p:nvPr>
        </p:nvSpPr>
        <p:spPr/>
        <p:txBody>
          <a:bodyPr/>
          <a:lstStyle/>
          <a:p>
            <a:fld id="{C4357FCB-E604-4E36-985B-9CF534314225}" type="slidenum">
              <a:rPr lang="en-US" smtClean="0"/>
              <a:t>‹#›</a:t>
            </a:fld>
            <a:endParaRPr lang="en-US"/>
          </a:p>
        </p:txBody>
      </p:sp>
    </p:spTree>
    <p:extLst>
      <p:ext uri="{BB962C8B-B14F-4D97-AF65-F5344CB8AC3E}">
        <p14:creationId xmlns:p14="http://schemas.microsoft.com/office/powerpoint/2010/main" val="3528364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B85BF-72E9-44E1-9CC7-AD02BFD1F3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2B7F9D-26FA-40FD-9890-7B5EA6A1DC7C}"/>
              </a:ext>
            </a:extLst>
          </p:cNvPr>
          <p:cNvSpPr>
            <a:spLocks noGrp="1"/>
          </p:cNvSpPr>
          <p:nvPr>
            <p:ph type="dt" sz="half" idx="10"/>
          </p:nvPr>
        </p:nvSpPr>
        <p:spPr/>
        <p:txBody>
          <a:bodyPr/>
          <a:lstStyle/>
          <a:p>
            <a:fld id="{EE41D4EA-A4A4-44AB-8003-8D37D3B99ED4}" type="datetimeFigureOut">
              <a:rPr lang="en-US" smtClean="0"/>
              <a:t>7/19/2021</a:t>
            </a:fld>
            <a:endParaRPr lang="en-US"/>
          </a:p>
        </p:txBody>
      </p:sp>
      <p:sp>
        <p:nvSpPr>
          <p:cNvPr id="4" name="Footer Placeholder 3">
            <a:extLst>
              <a:ext uri="{FF2B5EF4-FFF2-40B4-BE49-F238E27FC236}">
                <a16:creationId xmlns:a16="http://schemas.microsoft.com/office/drawing/2014/main" id="{5C958ED0-9C7B-4586-A886-B2F5C7FF96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2CCE7E-6A2C-4242-B324-DE083CDA6F79}"/>
              </a:ext>
            </a:extLst>
          </p:cNvPr>
          <p:cNvSpPr>
            <a:spLocks noGrp="1"/>
          </p:cNvSpPr>
          <p:nvPr>
            <p:ph type="sldNum" sz="quarter" idx="12"/>
          </p:nvPr>
        </p:nvSpPr>
        <p:spPr/>
        <p:txBody>
          <a:bodyPr/>
          <a:lstStyle/>
          <a:p>
            <a:fld id="{C4357FCB-E604-4E36-985B-9CF534314225}" type="slidenum">
              <a:rPr lang="en-US" smtClean="0"/>
              <a:t>‹#›</a:t>
            </a:fld>
            <a:endParaRPr lang="en-US"/>
          </a:p>
        </p:txBody>
      </p:sp>
    </p:spTree>
    <p:extLst>
      <p:ext uri="{BB962C8B-B14F-4D97-AF65-F5344CB8AC3E}">
        <p14:creationId xmlns:p14="http://schemas.microsoft.com/office/powerpoint/2010/main" val="3692477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0F8384-9814-401C-99D2-165D31FECE3C}"/>
              </a:ext>
            </a:extLst>
          </p:cNvPr>
          <p:cNvSpPr>
            <a:spLocks noGrp="1"/>
          </p:cNvSpPr>
          <p:nvPr>
            <p:ph type="dt" sz="half" idx="10"/>
          </p:nvPr>
        </p:nvSpPr>
        <p:spPr/>
        <p:txBody>
          <a:bodyPr/>
          <a:lstStyle/>
          <a:p>
            <a:fld id="{EE41D4EA-A4A4-44AB-8003-8D37D3B99ED4}" type="datetimeFigureOut">
              <a:rPr lang="en-US" smtClean="0"/>
              <a:t>7/19/2021</a:t>
            </a:fld>
            <a:endParaRPr lang="en-US"/>
          </a:p>
        </p:txBody>
      </p:sp>
      <p:sp>
        <p:nvSpPr>
          <p:cNvPr id="3" name="Footer Placeholder 2">
            <a:extLst>
              <a:ext uri="{FF2B5EF4-FFF2-40B4-BE49-F238E27FC236}">
                <a16:creationId xmlns:a16="http://schemas.microsoft.com/office/drawing/2014/main" id="{802DAE0A-475E-4E51-AC21-225CA4C48D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22E438-482B-49C6-93CA-932BC1BEBBC1}"/>
              </a:ext>
            </a:extLst>
          </p:cNvPr>
          <p:cNvSpPr>
            <a:spLocks noGrp="1"/>
          </p:cNvSpPr>
          <p:nvPr>
            <p:ph type="sldNum" sz="quarter" idx="12"/>
          </p:nvPr>
        </p:nvSpPr>
        <p:spPr/>
        <p:txBody>
          <a:bodyPr/>
          <a:lstStyle/>
          <a:p>
            <a:fld id="{C4357FCB-E604-4E36-985B-9CF534314225}" type="slidenum">
              <a:rPr lang="en-US" smtClean="0"/>
              <a:t>‹#›</a:t>
            </a:fld>
            <a:endParaRPr lang="en-US"/>
          </a:p>
        </p:txBody>
      </p:sp>
    </p:spTree>
    <p:extLst>
      <p:ext uri="{BB962C8B-B14F-4D97-AF65-F5344CB8AC3E}">
        <p14:creationId xmlns:p14="http://schemas.microsoft.com/office/powerpoint/2010/main" val="1195296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0C693-61BD-440B-892B-CCCF759DBC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E672A4-565F-46AC-B134-0C8955BC6F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741186-1340-4BF1-AB51-889FF3BD29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945C9D-CF4B-4DB9-87C9-D1D2CC39361F}"/>
              </a:ext>
            </a:extLst>
          </p:cNvPr>
          <p:cNvSpPr>
            <a:spLocks noGrp="1"/>
          </p:cNvSpPr>
          <p:nvPr>
            <p:ph type="dt" sz="half" idx="10"/>
          </p:nvPr>
        </p:nvSpPr>
        <p:spPr/>
        <p:txBody>
          <a:bodyPr/>
          <a:lstStyle/>
          <a:p>
            <a:fld id="{EE41D4EA-A4A4-44AB-8003-8D37D3B99ED4}" type="datetimeFigureOut">
              <a:rPr lang="en-US" smtClean="0"/>
              <a:t>7/19/2021</a:t>
            </a:fld>
            <a:endParaRPr lang="en-US"/>
          </a:p>
        </p:txBody>
      </p:sp>
      <p:sp>
        <p:nvSpPr>
          <p:cNvPr id="6" name="Footer Placeholder 5">
            <a:extLst>
              <a:ext uri="{FF2B5EF4-FFF2-40B4-BE49-F238E27FC236}">
                <a16:creationId xmlns:a16="http://schemas.microsoft.com/office/drawing/2014/main" id="{7A2CA296-52D0-44B1-AF21-163985F131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E8D919-09A3-4CAF-96D6-A85489E52E84}"/>
              </a:ext>
            </a:extLst>
          </p:cNvPr>
          <p:cNvSpPr>
            <a:spLocks noGrp="1"/>
          </p:cNvSpPr>
          <p:nvPr>
            <p:ph type="sldNum" sz="quarter" idx="12"/>
          </p:nvPr>
        </p:nvSpPr>
        <p:spPr/>
        <p:txBody>
          <a:bodyPr/>
          <a:lstStyle/>
          <a:p>
            <a:fld id="{C4357FCB-E604-4E36-985B-9CF534314225}" type="slidenum">
              <a:rPr lang="en-US" smtClean="0"/>
              <a:t>‹#›</a:t>
            </a:fld>
            <a:endParaRPr lang="en-US"/>
          </a:p>
        </p:txBody>
      </p:sp>
    </p:spTree>
    <p:extLst>
      <p:ext uri="{BB962C8B-B14F-4D97-AF65-F5344CB8AC3E}">
        <p14:creationId xmlns:p14="http://schemas.microsoft.com/office/powerpoint/2010/main" val="1458154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72F51-0A93-40DB-AA49-1A91459AC1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1DF968-ABB0-4F69-812A-59FD2E9620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D8C66D-9315-4E7D-A933-173683636C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EDB153-9093-4DFB-BA84-5788127AF4C7}"/>
              </a:ext>
            </a:extLst>
          </p:cNvPr>
          <p:cNvSpPr>
            <a:spLocks noGrp="1"/>
          </p:cNvSpPr>
          <p:nvPr>
            <p:ph type="dt" sz="half" idx="10"/>
          </p:nvPr>
        </p:nvSpPr>
        <p:spPr/>
        <p:txBody>
          <a:bodyPr/>
          <a:lstStyle/>
          <a:p>
            <a:fld id="{EE41D4EA-A4A4-44AB-8003-8D37D3B99ED4}" type="datetimeFigureOut">
              <a:rPr lang="en-US" smtClean="0"/>
              <a:t>7/19/2021</a:t>
            </a:fld>
            <a:endParaRPr lang="en-US"/>
          </a:p>
        </p:txBody>
      </p:sp>
      <p:sp>
        <p:nvSpPr>
          <p:cNvPr id="6" name="Footer Placeholder 5">
            <a:extLst>
              <a:ext uri="{FF2B5EF4-FFF2-40B4-BE49-F238E27FC236}">
                <a16:creationId xmlns:a16="http://schemas.microsoft.com/office/drawing/2014/main" id="{CD1CE4D7-2A19-401B-AF39-AB098393F4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C66DDA-0440-498D-B3F7-5556EE90062C}"/>
              </a:ext>
            </a:extLst>
          </p:cNvPr>
          <p:cNvSpPr>
            <a:spLocks noGrp="1"/>
          </p:cNvSpPr>
          <p:nvPr>
            <p:ph type="sldNum" sz="quarter" idx="12"/>
          </p:nvPr>
        </p:nvSpPr>
        <p:spPr/>
        <p:txBody>
          <a:bodyPr/>
          <a:lstStyle/>
          <a:p>
            <a:fld id="{C4357FCB-E604-4E36-985B-9CF534314225}" type="slidenum">
              <a:rPr lang="en-US" smtClean="0"/>
              <a:t>‹#›</a:t>
            </a:fld>
            <a:endParaRPr lang="en-US"/>
          </a:p>
        </p:txBody>
      </p:sp>
    </p:spTree>
    <p:extLst>
      <p:ext uri="{BB962C8B-B14F-4D97-AF65-F5344CB8AC3E}">
        <p14:creationId xmlns:p14="http://schemas.microsoft.com/office/powerpoint/2010/main" val="2329417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A6571C-FE50-4F8E-8506-7885C93A2E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C43945-7DFC-437D-ABD9-9E677F962A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08F99C-A7C3-40B2-9AA6-B2120DF2B3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1D4EA-A4A4-44AB-8003-8D37D3B99ED4}" type="datetimeFigureOut">
              <a:rPr lang="en-US" smtClean="0"/>
              <a:t>7/19/2021</a:t>
            </a:fld>
            <a:endParaRPr lang="en-US"/>
          </a:p>
        </p:txBody>
      </p:sp>
      <p:sp>
        <p:nvSpPr>
          <p:cNvPr id="5" name="Footer Placeholder 4">
            <a:extLst>
              <a:ext uri="{FF2B5EF4-FFF2-40B4-BE49-F238E27FC236}">
                <a16:creationId xmlns:a16="http://schemas.microsoft.com/office/drawing/2014/main" id="{54E39C7D-615F-496D-8FD4-DF91F74459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866D59-ECC5-4C66-9D42-79140ABE70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357FCB-E604-4E36-985B-9CF534314225}" type="slidenum">
              <a:rPr lang="en-US" smtClean="0"/>
              <a:t>‹#›</a:t>
            </a:fld>
            <a:endParaRPr lang="en-US"/>
          </a:p>
        </p:txBody>
      </p:sp>
    </p:spTree>
    <p:extLst>
      <p:ext uri="{BB962C8B-B14F-4D97-AF65-F5344CB8AC3E}">
        <p14:creationId xmlns:p14="http://schemas.microsoft.com/office/powerpoint/2010/main" val="121050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pixnio.com/objects/computer/doctor-office-laptop-computer-smartphone-notebook" TargetMode="External"/><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perl.com/article/identify-slow-code-with-devel--timer/" TargetMode="External"/><Relationship Id="rId7" Type="http://schemas.openxmlformats.org/officeDocument/2006/relationships/diagramColors" Target="../diagrams/colors1.xml"/><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mconnection.blogspot.com/2012/05/forget-me-not.html" TargetMode="External"/><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s://www.wallpaperflare.com/brown-starfish-sea-beach-summer-the-sky-clouds-sunset-nature-wallpaper-btho"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mailto:HR@blackwellinc.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picpedia.org/chalkboard/q/question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publicdomainpictures.net/view-image.php?image=21489&amp;picture=hat-and-flip-flops-on-the-beach"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pxhere.com/en/photo/117929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www.peoplemattersglobal.com/blog/outlook2020/why-companies-should-encourage-employees-to-take-time-off-in-2020-2434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98E223-A123-4B14-8E8A-E28CB68F3E9C}"/>
              </a:ext>
            </a:extLst>
          </p:cNvPr>
          <p:cNvSpPr txBox="1"/>
          <p:nvPr/>
        </p:nvSpPr>
        <p:spPr>
          <a:xfrm>
            <a:off x="398145" y="2148840"/>
            <a:ext cx="11395710" cy="2308324"/>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Thank you for being here! Our training session will begin shortly. </a:t>
            </a:r>
          </a:p>
          <a:p>
            <a:pPr algn="ct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Please make sure you are clocked in under your respective cost center (Training-Missouri or Training-Illinois) </a:t>
            </a:r>
          </a:p>
          <a:p>
            <a:pPr algn="ct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If you are currently holding post, you can remain clocked in under your regular cost center. </a:t>
            </a:r>
          </a:p>
        </p:txBody>
      </p:sp>
    </p:spTree>
    <p:extLst>
      <p:ext uri="{BB962C8B-B14F-4D97-AF65-F5344CB8AC3E}">
        <p14:creationId xmlns:p14="http://schemas.microsoft.com/office/powerpoint/2010/main" val="454373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a:extLst>
              <a:ext uri="{FF2B5EF4-FFF2-40B4-BE49-F238E27FC236}">
                <a16:creationId xmlns:a16="http://schemas.microsoft.com/office/drawing/2014/main" id="{E40AC9E1-D816-431E-9347-1C4DA369F2AF}"/>
              </a:ext>
            </a:extLst>
          </p:cNvPr>
          <p:cNvPicPr>
            <a:picLocks noChangeAspect="1"/>
          </p:cNvPicPr>
          <p:nvPr/>
        </p:nvPicPr>
        <p:blipFill>
          <a:blip r:embed="rId2"/>
          <a:stretch>
            <a:fillRect/>
          </a:stretch>
        </p:blipFill>
        <p:spPr>
          <a:xfrm>
            <a:off x="2356422" y="248726"/>
            <a:ext cx="6807595" cy="3335722"/>
          </a:xfrm>
          <a:prstGeom prst="rect">
            <a:avLst/>
          </a:prstGeom>
          <a:ln>
            <a:solidFill>
              <a:schemeClr val="tx1"/>
            </a:solidFill>
          </a:ln>
        </p:spPr>
      </p:pic>
      <p:sp>
        <p:nvSpPr>
          <p:cNvPr id="4" name="Oval 3">
            <a:extLst>
              <a:ext uri="{FF2B5EF4-FFF2-40B4-BE49-F238E27FC236}">
                <a16:creationId xmlns:a16="http://schemas.microsoft.com/office/drawing/2014/main" id="{FBDD0778-CEDE-4348-AE5F-51BF73DAB23F}"/>
              </a:ext>
            </a:extLst>
          </p:cNvPr>
          <p:cNvSpPr/>
          <p:nvPr/>
        </p:nvSpPr>
        <p:spPr>
          <a:xfrm>
            <a:off x="8022336" y="1514251"/>
            <a:ext cx="1219200" cy="40233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C8AF449-DD93-4B1A-B4A2-1449B9324135}"/>
              </a:ext>
            </a:extLst>
          </p:cNvPr>
          <p:cNvSpPr/>
          <p:nvPr/>
        </p:nvSpPr>
        <p:spPr>
          <a:xfrm>
            <a:off x="7737979" y="1321695"/>
            <a:ext cx="284357" cy="268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2" name="Oval 11">
            <a:extLst>
              <a:ext uri="{FF2B5EF4-FFF2-40B4-BE49-F238E27FC236}">
                <a16:creationId xmlns:a16="http://schemas.microsoft.com/office/drawing/2014/main" id="{85C73A73-752A-4269-92BA-36AE76328351}"/>
              </a:ext>
            </a:extLst>
          </p:cNvPr>
          <p:cNvSpPr/>
          <p:nvPr/>
        </p:nvSpPr>
        <p:spPr>
          <a:xfrm>
            <a:off x="5910666" y="3928166"/>
            <a:ext cx="284357" cy="268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pic>
        <p:nvPicPr>
          <p:cNvPr id="15" name="Picture 14">
            <a:extLst>
              <a:ext uri="{FF2B5EF4-FFF2-40B4-BE49-F238E27FC236}">
                <a16:creationId xmlns:a16="http://schemas.microsoft.com/office/drawing/2014/main" id="{7FDBBA63-E351-43CA-9C1C-37AD18DFFDB1}"/>
              </a:ext>
            </a:extLst>
          </p:cNvPr>
          <p:cNvPicPr>
            <a:picLocks noChangeAspect="1"/>
          </p:cNvPicPr>
          <p:nvPr/>
        </p:nvPicPr>
        <p:blipFill>
          <a:blip r:embed="rId3"/>
          <a:stretch>
            <a:fillRect/>
          </a:stretch>
        </p:blipFill>
        <p:spPr>
          <a:xfrm>
            <a:off x="1166048" y="2529430"/>
            <a:ext cx="3493771" cy="4000832"/>
          </a:xfrm>
          <a:prstGeom prst="rect">
            <a:avLst/>
          </a:prstGeom>
        </p:spPr>
      </p:pic>
      <p:sp>
        <p:nvSpPr>
          <p:cNvPr id="18" name="Oval 17">
            <a:extLst>
              <a:ext uri="{FF2B5EF4-FFF2-40B4-BE49-F238E27FC236}">
                <a16:creationId xmlns:a16="http://schemas.microsoft.com/office/drawing/2014/main" id="{85796FB0-5FB2-4370-8FAB-7A266CBB3FF2}"/>
              </a:ext>
            </a:extLst>
          </p:cNvPr>
          <p:cNvSpPr/>
          <p:nvPr/>
        </p:nvSpPr>
        <p:spPr>
          <a:xfrm>
            <a:off x="2598712" y="4032416"/>
            <a:ext cx="2061107" cy="121014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peech Bubble: Rectangle with Corners Rounded 18">
            <a:extLst>
              <a:ext uri="{FF2B5EF4-FFF2-40B4-BE49-F238E27FC236}">
                <a16:creationId xmlns:a16="http://schemas.microsoft.com/office/drawing/2014/main" id="{B97F717B-8F6D-4974-82AF-C67D7137632A}"/>
              </a:ext>
            </a:extLst>
          </p:cNvPr>
          <p:cNvSpPr/>
          <p:nvPr/>
        </p:nvSpPr>
        <p:spPr>
          <a:xfrm>
            <a:off x="6242850" y="3914769"/>
            <a:ext cx="5339550" cy="1553344"/>
          </a:xfrm>
          <a:prstGeom prst="wedgeRoundRectCallout">
            <a:avLst>
              <a:gd name="adj1" fmla="val -88058"/>
              <a:gd name="adj2" fmla="val 4645"/>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sng" dirty="0"/>
              <a:t>Select the “Request Type”</a:t>
            </a:r>
          </a:p>
          <a:p>
            <a:pPr marL="285750" indent="-285750" algn="ctr">
              <a:buFont typeface="Arial" panose="020B0604020202020204" pitchFamily="34" charset="0"/>
              <a:buChar char="•"/>
            </a:pPr>
            <a:r>
              <a:rPr lang="en-US" sz="1400" dirty="0"/>
              <a:t>Full Day = 1 day off, 8-hour shift</a:t>
            </a:r>
          </a:p>
          <a:p>
            <a:pPr marL="285750" indent="-285750" algn="ctr">
              <a:buFont typeface="Arial" panose="020B0604020202020204" pitchFamily="34" charset="0"/>
              <a:buChar char="•"/>
            </a:pPr>
            <a:r>
              <a:rPr lang="en-US" sz="1400" dirty="0"/>
              <a:t>Multiple Days = more than 1 day off</a:t>
            </a:r>
          </a:p>
          <a:p>
            <a:pPr marL="285750" indent="-285750" algn="ctr">
              <a:buFont typeface="Arial" panose="020B0604020202020204" pitchFamily="34" charset="0"/>
              <a:buChar char="•"/>
            </a:pPr>
            <a:r>
              <a:rPr lang="en-US" sz="1400" dirty="0"/>
              <a:t>Partial Day (Start/Stop) = time off in the middle of a work shift</a:t>
            </a:r>
          </a:p>
        </p:txBody>
      </p:sp>
      <p:sp>
        <p:nvSpPr>
          <p:cNvPr id="20" name="Oval 19">
            <a:extLst>
              <a:ext uri="{FF2B5EF4-FFF2-40B4-BE49-F238E27FC236}">
                <a16:creationId xmlns:a16="http://schemas.microsoft.com/office/drawing/2014/main" id="{2E58F312-A8DD-47F8-8EBD-CD0EEB60BADD}"/>
              </a:ext>
            </a:extLst>
          </p:cNvPr>
          <p:cNvSpPr/>
          <p:nvPr/>
        </p:nvSpPr>
        <p:spPr>
          <a:xfrm>
            <a:off x="1023869" y="5207430"/>
            <a:ext cx="284357" cy="268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21" name="Speech Bubble: Rectangle with Corners Rounded 20">
            <a:extLst>
              <a:ext uri="{FF2B5EF4-FFF2-40B4-BE49-F238E27FC236}">
                <a16:creationId xmlns:a16="http://schemas.microsoft.com/office/drawing/2014/main" id="{27B4B462-21E1-48AF-9BA7-F473FF7BCFDF}"/>
              </a:ext>
            </a:extLst>
          </p:cNvPr>
          <p:cNvSpPr/>
          <p:nvPr/>
        </p:nvSpPr>
        <p:spPr>
          <a:xfrm>
            <a:off x="396240" y="5669280"/>
            <a:ext cx="1719890" cy="406558"/>
          </a:xfrm>
          <a:prstGeom prst="wedgeRoundRectCallout">
            <a:avLst>
              <a:gd name="adj1" fmla="val 10812"/>
              <a:gd name="adj2" fmla="val -132659"/>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Employee adds comments.</a:t>
            </a:r>
          </a:p>
          <a:p>
            <a:pPr algn="ctr"/>
            <a:r>
              <a:rPr lang="en-US" sz="1050" dirty="0"/>
              <a:t>“Family Reunion in Texas!”</a:t>
            </a:r>
          </a:p>
        </p:txBody>
      </p:sp>
      <p:sp>
        <p:nvSpPr>
          <p:cNvPr id="22" name="Oval 21">
            <a:extLst>
              <a:ext uri="{FF2B5EF4-FFF2-40B4-BE49-F238E27FC236}">
                <a16:creationId xmlns:a16="http://schemas.microsoft.com/office/drawing/2014/main" id="{9FAD6B61-B1BE-4089-88DA-E89733B06D45}"/>
              </a:ext>
            </a:extLst>
          </p:cNvPr>
          <p:cNvSpPr/>
          <p:nvPr/>
        </p:nvSpPr>
        <p:spPr>
          <a:xfrm>
            <a:off x="3414135" y="6075838"/>
            <a:ext cx="1245684" cy="3413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0583760-5F26-4054-ACDC-825F41E91347}"/>
              </a:ext>
            </a:extLst>
          </p:cNvPr>
          <p:cNvSpPr/>
          <p:nvPr/>
        </p:nvSpPr>
        <p:spPr>
          <a:xfrm>
            <a:off x="3422427" y="5807614"/>
            <a:ext cx="284357" cy="268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24" name="Speech Bubble: Rectangle with Corners Rounded 23">
            <a:extLst>
              <a:ext uri="{FF2B5EF4-FFF2-40B4-BE49-F238E27FC236}">
                <a16:creationId xmlns:a16="http://schemas.microsoft.com/office/drawing/2014/main" id="{B7E84149-8E94-4C4B-803F-845AED0B9AEB}"/>
              </a:ext>
            </a:extLst>
          </p:cNvPr>
          <p:cNvSpPr/>
          <p:nvPr/>
        </p:nvSpPr>
        <p:spPr>
          <a:xfrm>
            <a:off x="5230505" y="6039260"/>
            <a:ext cx="1719890" cy="406558"/>
          </a:xfrm>
          <a:prstGeom prst="wedgeRoundRectCallout">
            <a:avLst>
              <a:gd name="adj1" fmla="val -93039"/>
              <a:gd name="adj2" fmla="val 23280"/>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Click “Submit Request”.</a:t>
            </a:r>
          </a:p>
        </p:txBody>
      </p:sp>
    </p:spTree>
    <p:extLst>
      <p:ext uri="{BB962C8B-B14F-4D97-AF65-F5344CB8AC3E}">
        <p14:creationId xmlns:p14="http://schemas.microsoft.com/office/powerpoint/2010/main" val="2334009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239C82-A383-4569-AEF1-44E5FA8F7CF8}"/>
              </a:ext>
            </a:extLst>
          </p:cNvPr>
          <p:cNvPicPr>
            <a:picLocks noChangeAspect="1"/>
          </p:cNvPicPr>
          <p:nvPr/>
        </p:nvPicPr>
        <p:blipFill>
          <a:blip r:embed="rId2"/>
          <a:stretch>
            <a:fillRect/>
          </a:stretch>
        </p:blipFill>
        <p:spPr>
          <a:xfrm>
            <a:off x="-1" y="0"/>
            <a:ext cx="5387751" cy="6858000"/>
          </a:xfrm>
          <a:prstGeom prst="rect">
            <a:avLst/>
          </a:prstGeom>
        </p:spPr>
      </p:pic>
      <p:sp>
        <p:nvSpPr>
          <p:cNvPr id="6" name="Callout: Line 5">
            <a:extLst>
              <a:ext uri="{FF2B5EF4-FFF2-40B4-BE49-F238E27FC236}">
                <a16:creationId xmlns:a16="http://schemas.microsoft.com/office/drawing/2014/main" id="{819CCBAB-60FA-4C75-AAD4-8940B8D4FACD}"/>
              </a:ext>
            </a:extLst>
          </p:cNvPr>
          <p:cNvSpPr/>
          <p:nvPr/>
        </p:nvSpPr>
        <p:spPr>
          <a:xfrm rot="10800000">
            <a:off x="60960" y="2170176"/>
            <a:ext cx="5326790" cy="1258824"/>
          </a:xfrm>
          <a:prstGeom prst="borderCallout1">
            <a:avLst>
              <a:gd name="adj1" fmla="val 92196"/>
              <a:gd name="adj2" fmla="val -1818"/>
              <a:gd name="adj3" fmla="val 112500"/>
              <a:gd name="adj4" fmla="val -38333"/>
            </a:avLst>
          </a:prstGeom>
          <a:noFill/>
          <a:ln w="19050">
            <a:solidFill>
              <a:srgbClr val="FF0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99B4527-A2D1-4E02-9617-EC032961BC2C}"/>
              </a:ext>
            </a:extLst>
          </p:cNvPr>
          <p:cNvSpPr txBox="1"/>
          <p:nvPr/>
        </p:nvSpPr>
        <p:spPr>
          <a:xfrm>
            <a:off x="7567558" y="1628969"/>
            <a:ext cx="3123407" cy="1754326"/>
          </a:xfrm>
          <a:prstGeom prst="rect">
            <a:avLst/>
          </a:prstGeom>
          <a:noFill/>
        </p:spPr>
        <p:txBody>
          <a:bodyPr wrap="square" rtlCol="0">
            <a:spAutoFit/>
          </a:bodyPr>
          <a:lstStyle/>
          <a:p>
            <a:pPr marL="285750" indent="-285750">
              <a:buFont typeface="Arial" panose="020B0604020202020204" pitchFamily="34" charset="0"/>
              <a:buChar char="•"/>
            </a:pPr>
            <a:r>
              <a:rPr lang="en-US" dirty="0"/>
              <a:t>If a work schedule has not been published yet, the employee will receive this alert.</a:t>
            </a:r>
          </a:p>
          <a:p>
            <a:pPr marL="285750" indent="-285750">
              <a:buFont typeface="Arial" panose="020B0604020202020204" pitchFamily="34" charset="0"/>
              <a:buChar char="•"/>
            </a:pPr>
            <a:r>
              <a:rPr lang="en-US" dirty="0"/>
              <a:t>Employee should “Submit Anyway”.</a:t>
            </a:r>
          </a:p>
        </p:txBody>
      </p:sp>
      <p:sp>
        <p:nvSpPr>
          <p:cNvPr id="8" name="Oval 7">
            <a:extLst>
              <a:ext uri="{FF2B5EF4-FFF2-40B4-BE49-F238E27FC236}">
                <a16:creationId xmlns:a16="http://schemas.microsoft.com/office/drawing/2014/main" id="{C5315D5E-2CE4-4B68-89C7-34F4B98891EF}"/>
              </a:ext>
            </a:extLst>
          </p:cNvPr>
          <p:cNvSpPr/>
          <p:nvPr/>
        </p:nvSpPr>
        <p:spPr>
          <a:xfrm>
            <a:off x="3538602" y="5555293"/>
            <a:ext cx="1897693" cy="5073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EC0F43F-98BD-4FA6-AD89-487C24942149}"/>
              </a:ext>
            </a:extLst>
          </p:cNvPr>
          <p:cNvSpPr/>
          <p:nvPr/>
        </p:nvSpPr>
        <p:spPr>
          <a:xfrm>
            <a:off x="3660421" y="5287069"/>
            <a:ext cx="284357" cy="268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pic>
        <p:nvPicPr>
          <p:cNvPr id="11" name="Picture 10">
            <a:extLst>
              <a:ext uri="{FF2B5EF4-FFF2-40B4-BE49-F238E27FC236}">
                <a16:creationId xmlns:a16="http://schemas.microsoft.com/office/drawing/2014/main" id="{7914C418-6575-4B60-9D0A-8D2FCBDD6640}"/>
              </a:ext>
            </a:extLst>
          </p:cNvPr>
          <p:cNvPicPr>
            <a:picLocks noChangeAspect="1"/>
          </p:cNvPicPr>
          <p:nvPr/>
        </p:nvPicPr>
        <p:blipFill>
          <a:blip r:embed="rId3"/>
          <a:stretch>
            <a:fillRect/>
          </a:stretch>
        </p:blipFill>
        <p:spPr>
          <a:xfrm>
            <a:off x="6804252" y="3800967"/>
            <a:ext cx="4390458" cy="1754326"/>
          </a:xfrm>
          <a:prstGeom prst="rect">
            <a:avLst/>
          </a:prstGeom>
          <a:ln>
            <a:solidFill>
              <a:schemeClr val="tx1"/>
            </a:solidFill>
          </a:ln>
        </p:spPr>
      </p:pic>
    </p:spTree>
    <p:extLst>
      <p:ext uri="{BB962C8B-B14F-4D97-AF65-F5344CB8AC3E}">
        <p14:creationId xmlns:p14="http://schemas.microsoft.com/office/powerpoint/2010/main" val="3739713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0E14C2-9FF3-4718-908F-46DC701F0F99}"/>
              </a:ext>
            </a:extLst>
          </p:cNvPr>
          <p:cNvPicPr>
            <a:picLocks noChangeAspect="1"/>
          </p:cNvPicPr>
          <p:nvPr/>
        </p:nvPicPr>
        <p:blipFill>
          <a:blip r:embed="rId2"/>
          <a:stretch>
            <a:fillRect/>
          </a:stretch>
        </p:blipFill>
        <p:spPr>
          <a:xfrm>
            <a:off x="2326943" y="627505"/>
            <a:ext cx="9173823" cy="3119100"/>
          </a:xfrm>
          <a:prstGeom prst="rect">
            <a:avLst/>
          </a:prstGeom>
          <a:ln>
            <a:solidFill>
              <a:schemeClr val="tx1"/>
            </a:solidFill>
          </a:ln>
        </p:spPr>
      </p:pic>
      <p:sp>
        <p:nvSpPr>
          <p:cNvPr id="4" name="Oval 3">
            <a:extLst>
              <a:ext uri="{FF2B5EF4-FFF2-40B4-BE49-F238E27FC236}">
                <a16:creationId xmlns:a16="http://schemas.microsoft.com/office/drawing/2014/main" id="{BB8077D8-3441-4532-A7A9-1D76C3376007}"/>
              </a:ext>
            </a:extLst>
          </p:cNvPr>
          <p:cNvSpPr/>
          <p:nvPr/>
        </p:nvSpPr>
        <p:spPr>
          <a:xfrm>
            <a:off x="2206752" y="2426208"/>
            <a:ext cx="1584960" cy="100279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FCF9166-1DCC-4274-8448-C635BC72F2CB}"/>
              </a:ext>
            </a:extLst>
          </p:cNvPr>
          <p:cNvPicPr>
            <a:picLocks noChangeAspect="1"/>
          </p:cNvPicPr>
          <p:nvPr/>
        </p:nvPicPr>
        <p:blipFill>
          <a:blip r:embed="rId3"/>
          <a:stretch>
            <a:fillRect/>
          </a:stretch>
        </p:blipFill>
        <p:spPr>
          <a:xfrm>
            <a:off x="5017116" y="2796297"/>
            <a:ext cx="5924550" cy="3571875"/>
          </a:xfrm>
          <a:prstGeom prst="rect">
            <a:avLst/>
          </a:prstGeom>
          <a:ln>
            <a:solidFill>
              <a:schemeClr val="tx1"/>
            </a:solidFill>
          </a:ln>
        </p:spPr>
      </p:pic>
      <p:sp>
        <p:nvSpPr>
          <p:cNvPr id="12" name="Speech Bubble: Rectangle with Corners Rounded 11">
            <a:extLst>
              <a:ext uri="{FF2B5EF4-FFF2-40B4-BE49-F238E27FC236}">
                <a16:creationId xmlns:a16="http://schemas.microsoft.com/office/drawing/2014/main" id="{77187FC6-FC0C-4542-B635-658817AFDCF2}"/>
              </a:ext>
            </a:extLst>
          </p:cNvPr>
          <p:cNvSpPr/>
          <p:nvPr/>
        </p:nvSpPr>
        <p:spPr>
          <a:xfrm>
            <a:off x="1723057" y="4137660"/>
            <a:ext cx="2430429" cy="670560"/>
          </a:xfrm>
          <a:prstGeom prst="wedgeRoundRectCallout">
            <a:avLst>
              <a:gd name="adj1" fmla="val -10006"/>
              <a:gd name="adj2" fmla="val -222188"/>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The purple dashed ribbon indicates the request was submitted and pending Manager approval.</a:t>
            </a:r>
          </a:p>
        </p:txBody>
      </p:sp>
    </p:spTree>
    <p:extLst>
      <p:ext uri="{BB962C8B-B14F-4D97-AF65-F5344CB8AC3E}">
        <p14:creationId xmlns:p14="http://schemas.microsoft.com/office/powerpoint/2010/main" val="1341515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ebsite&#10;&#10;Description automatically generated">
            <a:extLst>
              <a:ext uri="{FF2B5EF4-FFF2-40B4-BE49-F238E27FC236}">
                <a16:creationId xmlns:a16="http://schemas.microsoft.com/office/drawing/2014/main" id="{7713F633-04FE-48EA-89AD-2DBA12CC9CF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091" t="9091"/>
          <a:stretch/>
        </p:blipFill>
        <p:spPr>
          <a:xfrm>
            <a:off x="0" y="573"/>
            <a:ext cx="12192000" cy="6856854"/>
          </a:xfrm>
          <a:prstGeom prst="rect">
            <a:avLst/>
          </a:prstGeom>
        </p:spPr>
      </p:pic>
      <p:sp>
        <p:nvSpPr>
          <p:cNvPr id="2" name="Title 1">
            <a:extLst>
              <a:ext uri="{FF2B5EF4-FFF2-40B4-BE49-F238E27FC236}">
                <a16:creationId xmlns:a16="http://schemas.microsoft.com/office/drawing/2014/main" id="{7355D633-51AC-4541-8553-9F9A21FEBA5F}"/>
              </a:ext>
            </a:extLst>
          </p:cNvPr>
          <p:cNvSpPr>
            <a:spLocks noGrp="1"/>
          </p:cNvSpPr>
          <p:nvPr>
            <p:ph type="title"/>
          </p:nvPr>
        </p:nvSpPr>
        <p:spPr>
          <a:xfrm>
            <a:off x="630688" y="4337523"/>
            <a:ext cx="10918056" cy="1327380"/>
          </a:xfrm>
        </p:spPr>
        <p:txBody>
          <a:bodyPr vert="horz" lIns="91440" tIns="45720" rIns="91440" bIns="45720" rtlCol="0" anchor="b">
            <a:normAutofit/>
          </a:bodyPr>
          <a:lstStyle/>
          <a:p>
            <a:pPr algn="ctr"/>
            <a:r>
              <a:rPr lang="en-US" sz="6000"/>
              <a:t>NOTIFICATIONS</a:t>
            </a:r>
          </a:p>
        </p:txBody>
      </p:sp>
    </p:spTree>
    <p:extLst>
      <p:ext uri="{BB962C8B-B14F-4D97-AF65-F5344CB8AC3E}">
        <p14:creationId xmlns:p14="http://schemas.microsoft.com/office/powerpoint/2010/main" val="219153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6827C3C-D52F-46CE-A441-3CD6A1A6A0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 y="0"/>
            <a:ext cx="12192000" cy="6858000"/>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52A8B51-0A89-497B-B882-6658E029A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Envelope outline">
            <a:extLst>
              <a:ext uri="{FF2B5EF4-FFF2-40B4-BE49-F238E27FC236}">
                <a16:creationId xmlns:a16="http://schemas.microsoft.com/office/drawing/2014/main" id="{F0A635AA-8E59-4ACB-B03B-43A43CC780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5200" y="1989458"/>
            <a:ext cx="2879083" cy="2879083"/>
          </a:xfrm>
          <a:prstGeom prst="rect">
            <a:avLst/>
          </a:prstGeom>
        </p:spPr>
      </p:pic>
      <p:sp>
        <p:nvSpPr>
          <p:cNvPr id="19" name="Rectangle 15">
            <a:extLst>
              <a:ext uri="{FF2B5EF4-FFF2-40B4-BE49-F238E27FC236}">
                <a16:creationId xmlns:a16="http://schemas.microsoft.com/office/drawing/2014/main" id="{EB1CEFBF-6F09-4052-862B-E219DA157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6882"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Phone Vibration outline">
            <a:extLst>
              <a:ext uri="{FF2B5EF4-FFF2-40B4-BE49-F238E27FC236}">
                <a16:creationId xmlns:a16="http://schemas.microsoft.com/office/drawing/2014/main" id="{B9A7D6AB-0F74-4BDE-80F2-FC2D7924B0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47976" y="1989327"/>
            <a:ext cx="2880360" cy="2880360"/>
          </a:xfrm>
          <a:prstGeom prst="rect">
            <a:avLst/>
          </a:prstGeom>
        </p:spPr>
      </p:pic>
      <p:sp>
        <p:nvSpPr>
          <p:cNvPr id="18" name="Rectangle 17">
            <a:extLst>
              <a:ext uri="{FF2B5EF4-FFF2-40B4-BE49-F238E27FC236}">
                <a16:creationId xmlns:a16="http://schemas.microsoft.com/office/drawing/2014/main" id="{BCB5D417-2A71-445D-B4C7-9E814D633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284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Ringer outline">
            <a:extLst>
              <a:ext uri="{FF2B5EF4-FFF2-40B4-BE49-F238E27FC236}">
                <a16:creationId xmlns:a16="http://schemas.microsoft.com/office/drawing/2014/main" id="{EC8E8105-C1BC-4060-8929-F34B7A9BF15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43941" y="1988819"/>
            <a:ext cx="2880360" cy="2880360"/>
          </a:xfrm>
          <a:prstGeom prst="rect">
            <a:avLst/>
          </a:prstGeom>
        </p:spPr>
      </p:pic>
    </p:spTree>
    <p:extLst>
      <p:ext uri="{BB962C8B-B14F-4D97-AF65-F5344CB8AC3E}">
        <p14:creationId xmlns:p14="http://schemas.microsoft.com/office/powerpoint/2010/main" val="2884734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1E348DDE-F538-4802-8937-587D206D6A6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956" r="16581"/>
          <a:stretch/>
        </p:blipFill>
        <p:spPr>
          <a:xfrm>
            <a:off x="4559968" y="10"/>
            <a:ext cx="7632032" cy="6857990"/>
          </a:xfrm>
          <a:prstGeom prst="rect">
            <a:avLst/>
          </a:prstGeom>
        </p:spPr>
      </p:pic>
      <p:graphicFrame>
        <p:nvGraphicFramePr>
          <p:cNvPr id="9" name="Diagram 8">
            <a:extLst>
              <a:ext uri="{FF2B5EF4-FFF2-40B4-BE49-F238E27FC236}">
                <a16:creationId xmlns:a16="http://schemas.microsoft.com/office/drawing/2014/main" id="{681BACAC-9E40-4004-B546-322C095A16A3}"/>
              </a:ext>
            </a:extLst>
          </p:cNvPr>
          <p:cNvGraphicFramePr/>
          <p:nvPr/>
        </p:nvGraphicFramePr>
        <p:xfrm>
          <a:off x="805994" y="1506600"/>
          <a:ext cx="3409200" cy="384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Oval 10">
            <a:extLst>
              <a:ext uri="{FF2B5EF4-FFF2-40B4-BE49-F238E27FC236}">
                <a16:creationId xmlns:a16="http://schemas.microsoft.com/office/drawing/2014/main" id="{6AD02142-BE72-43DE-A321-C29B217E47FE}"/>
              </a:ext>
            </a:extLst>
          </p:cNvPr>
          <p:cNvSpPr/>
          <p:nvPr/>
        </p:nvSpPr>
        <p:spPr>
          <a:xfrm>
            <a:off x="375161" y="1773936"/>
            <a:ext cx="266902" cy="225552"/>
          </a:xfrm>
          <a:prstGeom prst="ellipse">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4CE5C74-8B56-4513-9D64-9045BFE88125}"/>
              </a:ext>
            </a:extLst>
          </p:cNvPr>
          <p:cNvSpPr/>
          <p:nvPr/>
        </p:nvSpPr>
        <p:spPr>
          <a:xfrm>
            <a:off x="339961" y="3072384"/>
            <a:ext cx="242518" cy="213360"/>
          </a:xfrm>
          <a:prstGeom prst="ellipse">
            <a:avLst/>
          </a:prstGeom>
          <a:solidFill>
            <a:srgbClr val="FFFF0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D565F468-D073-4225-84E7-CD4AFE0588F8}"/>
              </a:ext>
            </a:extLst>
          </p:cNvPr>
          <p:cNvSpPr/>
          <p:nvPr/>
        </p:nvSpPr>
        <p:spPr>
          <a:xfrm>
            <a:off x="339961" y="4322064"/>
            <a:ext cx="242518" cy="213360"/>
          </a:xfrm>
          <a:prstGeom prst="ellipse">
            <a:avLst/>
          </a:prstGeom>
          <a:solidFill>
            <a:srgbClr val="FF000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0225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8C299A-DFD5-48AF-8F94-63E218EF1DF1}"/>
              </a:ext>
            </a:extLst>
          </p:cNvPr>
          <p:cNvPicPr>
            <a:picLocks noChangeAspect="1"/>
          </p:cNvPicPr>
          <p:nvPr/>
        </p:nvPicPr>
        <p:blipFill>
          <a:blip r:embed="rId2"/>
          <a:stretch>
            <a:fillRect/>
          </a:stretch>
        </p:blipFill>
        <p:spPr>
          <a:xfrm>
            <a:off x="2131676" y="1232987"/>
            <a:ext cx="8195644" cy="5060809"/>
          </a:xfrm>
          <a:prstGeom prst="rect">
            <a:avLst/>
          </a:prstGeom>
          <a:ln>
            <a:solidFill>
              <a:schemeClr val="tx1"/>
            </a:solidFill>
          </a:ln>
        </p:spPr>
      </p:pic>
      <p:sp>
        <p:nvSpPr>
          <p:cNvPr id="4" name="TextBox 3">
            <a:extLst>
              <a:ext uri="{FF2B5EF4-FFF2-40B4-BE49-F238E27FC236}">
                <a16:creationId xmlns:a16="http://schemas.microsoft.com/office/drawing/2014/main" id="{44094DFB-5D47-406A-80B2-E363DB9302F8}"/>
              </a:ext>
            </a:extLst>
          </p:cNvPr>
          <p:cNvSpPr txBox="1"/>
          <p:nvPr/>
        </p:nvSpPr>
        <p:spPr>
          <a:xfrm>
            <a:off x="4622776" y="745075"/>
            <a:ext cx="3213444" cy="369332"/>
          </a:xfrm>
          <a:prstGeom prst="rect">
            <a:avLst/>
          </a:prstGeom>
          <a:noFill/>
        </p:spPr>
        <p:txBody>
          <a:bodyPr wrap="none" rtlCol="0">
            <a:spAutoFit/>
          </a:bodyPr>
          <a:lstStyle/>
          <a:p>
            <a:r>
              <a:rPr lang="en-US" dirty="0"/>
              <a:t>Employee Response Notification</a:t>
            </a:r>
          </a:p>
        </p:txBody>
      </p:sp>
    </p:spTree>
    <p:extLst>
      <p:ext uri="{BB962C8B-B14F-4D97-AF65-F5344CB8AC3E}">
        <p14:creationId xmlns:p14="http://schemas.microsoft.com/office/powerpoint/2010/main" val="372216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F732522-EC05-438E-BD84-B5C2151B77E3}"/>
              </a:ext>
            </a:extLst>
          </p:cNvPr>
          <p:cNvSpPr txBox="1"/>
          <p:nvPr/>
        </p:nvSpPr>
        <p:spPr>
          <a:xfrm>
            <a:off x="2907648" y="307644"/>
            <a:ext cx="7485413" cy="2287587"/>
          </a:xfrm>
          <a:prstGeom prst="rect">
            <a:avLst/>
          </a:prstGeom>
        </p:spPr>
        <p:txBody>
          <a:bodyPr vert="horz" lIns="91440" tIns="45720" rIns="91440" bIns="45720" rtlCol="0" anchor="ctr">
            <a:normAutofit/>
          </a:bodyPr>
          <a:lstStyle/>
          <a:p>
            <a:pPr>
              <a:lnSpc>
                <a:spcPct val="90000"/>
              </a:lnSpc>
              <a:spcAft>
                <a:spcPts val="600"/>
              </a:spcAft>
            </a:pPr>
            <a:r>
              <a:rPr lang="en-US" sz="4000" dirty="0"/>
              <a:t>APPROVED PTO ON SCHEDULE</a:t>
            </a:r>
          </a:p>
        </p:txBody>
      </p:sp>
      <p:pic>
        <p:nvPicPr>
          <p:cNvPr id="5" name="Picture 4">
            <a:extLst>
              <a:ext uri="{FF2B5EF4-FFF2-40B4-BE49-F238E27FC236}">
                <a16:creationId xmlns:a16="http://schemas.microsoft.com/office/drawing/2014/main" id="{9AEBC76A-EADB-4E12-9545-F236436EF232}"/>
              </a:ext>
            </a:extLst>
          </p:cNvPr>
          <p:cNvPicPr>
            <a:picLocks noChangeAspect="1"/>
          </p:cNvPicPr>
          <p:nvPr/>
        </p:nvPicPr>
        <p:blipFill rotWithShape="1">
          <a:blip r:embed="rId3"/>
          <a:srcRect l="3714" r="2390" b="-1"/>
          <a:stretch/>
        </p:blipFill>
        <p:spPr>
          <a:xfrm>
            <a:off x="-9168" y="2763151"/>
            <a:ext cx="12201168" cy="4093262"/>
          </a:xfrm>
          <a:custGeom>
            <a:avLst/>
            <a:gdLst/>
            <a:ahLst/>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p:spPr>
      </p:pic>
      <p:sp>
        <p:nvSpPr>
          <p:cNvPr id="7" name="Oval 6">
            <a:extLst>
              <a:ext uri="{FF2B5EF4-FFF2-40B4-BE49-F238E27FC236}">
                <a16:creationId xmlns:a16="http://schemas.microsoft.com/office/drawing/2014/main" id="{5830C378-9A01-4E67-A123-0BB09AC50C50}"/>
              </a:ext>
            </a:extLst>
          </p:cNvPr>
          <p:cNvSpPr/>
          <p:nvPr/>
        </p:nvSpPr>
        <p:spPr>
          <a:xfrm>
            <a:off x="4883498" y="6057138"/>
            <a:ext cx="2270927" cy="5627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D43AE9DD-A908-4A7E-9D1E-C9BF4D8B605C}"/>
              </a:ext>
            </a:extLst>
          </p:cNvPr>
          <p:cNvSpPr/>
          <p:nvPr/>
        </p:nvSpPr>
        <p:spPr>
          <a:xfrm>
            <a:off x="2737940" y="3659618"/>
            <a:ext cx="2688169" cy="1133446"/>
          </a:xfrm>
          <a:prstGeom prst="wedgeRoundRectCallout">
            <a:avLst>
              <a:gd name="adj1" fmla="val 68961"/>
              <a:gd name="adj2" fmla="val 168921"/>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600" dirty="0"/>
              <a:t>The solid purple ribbon indicates the request is approved.</a:t>
            </a:r>
          </a:p>
        </p:txBody>
      </p:sp>
    </p:spTree>
    <p:extLst>
      <p:ext uri="{BB962C8B-B14F-4D97-AF65-F5344CB8AC3E}">
        <p14:creationId xmlns:p14="http://schemas.microsoft.com/office/powerpoint/2010/main" val="3945518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businesscard, envelope&#10;&#10;Description automatically generated">
            <a:extLst>
              <a:ext uri="{FF2B5EF4-FFF2-40B4-BE49-F238E27FC236}">
                <a16:creationId xmlns:a16="http://schemas.microsoft.com/office/drawing/2014/main" id="{0AE7C097-5A93-4EEB-A038-E6951D3EF80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1367"/>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447429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D6301-A3E0-4E53-A1C5-279077451AB2}"/>
              </a:ext>
            </a:extLst>
          </p:cNvPr>
          <p:cNvSpPr>
            <a:spLocks noGrp="1"/>
          </p:cNvSpPr>
          <p:nvPr>
            <p:ph type="title"/>
          </p:nvPr>
        </p:nvSpPr>
        <p:spPr/>
        <p:txBody>
          <a:bodyPr/>
          <a:lstStyle/>
          <a:p>
            <a:r>
              <a:rPr lang="en-US" dirty="0"/>
              <a:t>PAST TENSE REQUEST</a:t>
            </a:r>
          </a:p>
        </p:txBody>
      </p:sp>
      <p:pic>
        <p:nvPicPr>
          <p:cNvPr id="8" name="Content Placeholder 7">
            <a:extLst>
              <a:ext uri="{FF2B5EF4-FFF2-40B4-BE49-F238E27FC236}">
                <a16:creationId xmlns:a16="http://schemas.microsoft.com/office/drawing/2014/main" id="{B878DC13-D2F8-41CC-ACBB-88AB87C8A718}"/>
              </a:ext>
            </a:extLst>
          </p:cNvPr>
          <p:cNvPicPr>
            <a:picLocks noGrp="1" noChangeAspect="1"/>
          </p:cNvPicPr>
          <p:nvPr>
            <p:ph sz="half" idx="2"/>
          </p:nvPr>
        </p:nvPicPr>
        <p:blipFill>
          <a:blip r:embed="rId2"/>
          <a:stretch>
            <a:fillRect/>
          </a:stretch>
        </p:blipFill>
        <p:spPr>
          <a:xfrm>
            <a:off x="1079273" y="1474669"/>
            <a:ext cx="3799031" cy="4826528"/>
          </a:xfrm>
          <a:ln>
            <a:solidFill>
              <a:schemeClr val="tx1"/>
            </a:solidFill>
          </a:ln>
        </p:spPr>
      </p:pic>
      <p:pic>
        <p:nvPicPr>
          <p:cNvPr id="10" name="Picture 9">
            <a:extLst>
              <a:ext uri="{FF2B5EF4-FFF2-40B4-BE49-F238E27FC236}">
                <a16:creationId xmlns:a16="http://schemas.microsoft.com/office/drawing/2014/main" id="{66F9A260-F772-4D34-B3D4-340C8BDE43A0}"/>
              </a:ext>
            </a:extLst>
          </p:cNvPr>
          <p:cNvPicPr>
            <a:picLocks noChangeAspect="1"/>
          </p:cNvPicPr>
          <p:nvPr/>
        </p:nvPicPr>
        <p:blipFill>
          <a:blip r:embed="rId3"/>
          <a:stretch>
            <a:fillRect/>
          </a:stretch>
        </p:blipFill>
        <p:spPr>
          <a:xfrm>
            <a:off x="6769481" y="1474670"/>
            <a:ext cx="3788419" cy="4826527"/>
          </a:xfrm>
          <a:prstGeom prst="rect">
            <a:avLst/>
          </a:prstGeom>
          <a:ln>
            <a:solidFill>
              <a:schemeClr val="tx1"/>
            </a:solidFill>
          </a:ln>
        </p:spPr>
      </p:pic>
      <p:sp>
        <p:nvSpPr>
          <p:cNvPr id="11" name="Rectangle 10">
            <a:extLst>
              <a:ext uri="{FF2B5EF4-FFF2-40B4-BE49-F238E27FC236}">
                <a16:creationId xmlns:a16="http://schemas.microsoft.com/office/drawing/2014/main" id="{7B793D27-C2FC-4603-B66A-0B886005E71A}"/>
              </a:ext>
            </a:extLst>
          </p:cNvPr>
          <p:cNvSpPr/>
          <p:nvPr/>
        </p:nvSpPr>
        <p:spPr>
          <a:xfrm>
            <a:off x="1079273" y="3722451"/>
            <a:ext cx="1942787" cy="4993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2FE8B5-169B-4181-BC43-04CC93130A53}"/>
              </a:ext>
            </a:extLst>
          </p:cNvPr>
          <p:cNvSpPr/>
          <p:nvPr/>
        </p:nvSpPr>
        <p:spPr>
          <a:xfrm>
            <a:off x="6769481" y="3550596"/>
            <a:ext cx="3788419" cy="5674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478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4DEE1C-7FD6-4FA0-A96A-BDF952F1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B2C85-5B9F-499F-9AD3-1E04E1A7E82B}"/>
              </a:ext>
            </a:extLst>
          </p:cNvPr>
          <p:cNvSpPr>
            <a:spLocks noGrp="1"/>
          </p:cNvSpPr>
          <p:nvPr>
            <p:ph type="ctrTitle"/>
          </p:nvPr>
        </p:nvSpPr>
        <p:spPr>
          <a:xfrm>
            <a:off x="1524000" y="4691311"/>
            <a:ext cx="9144000" cy="1052264"/>
          </a:xfrm>
        </p:spPr>
        <p:txBody>
          <a:bodyPr>
            <a:normAutofit/>
          </a:bodyPr>
          <a:lstStyle/>
          <a:p>
            <a:r>
              <a:rPr lang="en-US" sz="4400" dirty="0"/>
              <a:t>PTO POLICY</a:t>
            </a:r>
          </a:p>
        </p:txBody>
      </p:sp>
      <p:sp>
        <p:nvSpPr>
          <p:cNvPr id="3" name="Subtitle 2">
            <a:extLst>
              <a:ext uri="{FF2B5EF4-FFF2-40B4-BE49-F238E27FC236}">
                <a16:creationId xmlns:a16="http://schemas.microsoft.com/office/drawing/2014/main" id="{921D38BF-EF65-4607-AE4F-6E6932D9AD49}"/>
              </a:ext>
            </a:extLst>
          </p:cNvPr>
          <p:cNvSpPr>
            <a:spLocks noGrp="1"/>
          </p:cNvSpPr>
          <p:nvPr>
            <p:ph type="subTitle" idx="1"/>
          </p:nvPr>
        </p:nvSpPr>
        <p:spPr>
          <a:xfrm>
            <a:off x="1524000" y="5636465"/>
            <a:ext cx="9144000" cy="646785"/>
          </a:xfrm>
        </p:spPr>
        <p:txBody>
          <a:bodyPr>
            <a:normAutofit/>
          </a:bodyPr>
          <a:lstStyle/>
          <a:p>
            <a:r>
              <a:rPr lang="en-US" dirty="0"/>
              <a:t>Employee Training</a:t>
            </a:r>
          </a:p>
        </p:txBody>
      </p:sp>
      <p:pic>
        <p:nvPicPr>
          <p:cNvPr id="5" name="Picture 4" descr="A picture containing plant&#10;&#10;Description automatically generated">
            <a:extLst>
              <a:ext uri="{FF2B5EF4-FFF2-40B4-BE49-F238E27FC236}">
                <a16:creationId xmlns:a16="http://schemas.microsoft.com/office/drawing/2014/main" id="{AB3D43D0-C350-4571-BEE6-46573863B69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714" r="2" b="12509"/>
          <a:stretch/>
        </p:blipFill>
        <p:spPr>
          <a:xfrm>
            <a:off x="1764559" y="179853"/>
            <a:ext cx="8903441" cy="3766876"/>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p:spPr>
      </p:pic>
      <p:pic>
        <p:nvPicPr>
          <p:cNvPr id="7" name="Picture 6" descr="Logo, company name&#10;&#10;Description automatically generated">
            <a:extLst>
              <a:ext uri="{FF2B5EF4-FFF2-40B4-BE49-F238E27FC236}">
                <a16:creationId xmlns:a16="http://schemas.microsoft.com/office/drawing/2014/main" id="{7558AA28-9BC7-42B3-8AC9-4F00B8B434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7812" y="4051667"/>
            <a:ext cx="1473327" cy="840215"/>
          </a:xfrm>
          <a:prstGeom prst="rect">
            <a:avLst/>
          </a:prstGeom>
        </p:spPr>
      </p:pic>
    </p:spTree>
    <p:extLst>
      <p:ext uri="{BB962C8B-B14F-4D97-AF65-F5344CB8AC3E}">
        <p14:creationId xmlns:p14="http://schemas.microsoft.com/office/powerpoint/2010/main" val="4217507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741CB-434F-4814-B484-921B5DE77A0D}"/>
              </a:ext>
            </a:extLst>
          </p:cNvPr>
          <p:cNvSpPr>
            <a:spLocks noGrp="1"/>
          </p:cNvSpPr>
          <p:nvPr>
            <p:ph type="title"/>
          </p:nvPr>
        </p:nvSpPr>
        <p:spPr>
          <a:xfrm>
            <a:off x="643468" y="643468"/>
            <a:ext cx="4620584" cy="2586116"/>
          </a:xfrm>
        </p:spPr>
        <p:txBody>
          <a:bodyPr vert="horz" lIns="91440" tIns="45720" rIns="91440" bIns="45720" rtlCol="0" anchor="b">
            <a:normAutofit/>
          </a:bodyPr>
          <a:lstStyle/>
          <a:p>
            <a:r>
              <a:rPr lang="en-US" kern="1200" dirty="0">
                <a:solidFill>
                  <a:schemeClr val="tx1"/>
                </a:solidFill>
                <a:latin typeface="+mj-lt"/>
                <a:ea typeface="+mj-ea"/>
                <a:cs typeface="+mj-cs"/>
              </a:rPr>
              <a:t>PAST TENSE REQUEST REQUIRES FORM</a:t>
            </a:r>
          </a:p>
        </p:txBody>
      </p:sp>
      <p:pic>
        <p:nvPicPr>
          <p:cNvPr id="4" name="Picture 3" descr="Table&#10;&#10;Description automatically generated">
            <a:extLst>
              <a:ext uri="{FF2B5EF4-FFF2-40B4-BE49-F238E27FC236}">
                <a16:creationId xmlns:a16="http://schemas.microsoft.com/office/drawing/2014/main" id="{F0EDEA9A-67DB-44E3-9106-F547E4C83CE6}"/>
              </a:ext>
            </a:extLst>
          </p:cNvPr>
          <p:cNvPicPr>
            <a:picLocks noChangeAspect="1"/>
          </p:cNvPicPr>
          <p:nvPr/>
        </p:nvPicPr>
        <p:blipFill>
          <a:blip r:embed="rId3"/>
          <a:stretch>
            <a:fillRect/>
          </a:stretch>
        </p:blipFill>
        <p:spPr>
          <a:xfrm>
            <a:off x="6606253" y="750258"/>
            <a:ext cx="4942280" cy="5357484"/>
          </a:xfrm>
          <a:prstGeom prst="rect">
            <a:avLst/>
          </a:prstGeom>
          <a:ln>
            <a:solidFill>
              <a:schemeClr val="tx1"/>
            </a:solidFill>
          </a:ln>
        </p:spPr>
      </p:pic>
      <p:sp>
        <p:nvSpPr>
          <p:cNvPr id="5" name="TextBox 4">
            <a:extLst>
              <a:ext uri="{FF2B5EF4-FFF2-40B4-BE49-F238E27FC236}">
                <a16:creationId xmlns:a16="http://schemas.microsoft.com/office/drawing/2014/main" id="{BC533D3C-D438-4707-A235-2B38A7B8E8E4}"/>
              </a:ext>
            </a:extLst>
          </p:cNvPr>
          <p:cNvSpPr txBox="1"/>
          <p:nvPr/>
        </p:nvSpPr>
        <p:spPr>
          <a:xfrm>
            <a:off x="1394297" y="3429000"/>
            <a:ext cx="3579779" cy="1754326"/>
          </a:xfrm>
          <a:prstGeom prst="rect">
            <a:avLst/>
          </a:prstGeom>
          <a:noFill/>
        </p:spPr>
        <p:txBody>
          <a:bodyPr wrap="square" rtlCol="0">
            <a:spAutoFit/>
          </a:bodyPr>
          <a:lstStyle/>
          <a:p>
            <a:pPr marL="285750" indent="-285750">
              <a:buFont typeface="Arial" panose="020B0604020202020204" pitchFamily="34" charset="0"/>
              <a:buChar char="•"/>
            </a:pPr>
            <a:r>
              <a:rPr lang="en-US" dirty="0"/>
              <a:t>Signed form submitted to HR Dept.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hlinkClick r:id="rId4"/>
              </a:rPr>
              <a:t>HR@blackwellinc.com</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Recorded in Employee’s File</a:t>
            </a:r>
          </a:p>
        </p:txBody>
      </p:sp>
    </p:spTree>
    <p:extLst>
      <p:ext uri="{BB962C8B-B14F-4D97-AF65-F5344CB8AC3E}">
        <p14:creationId xmlns:p14="http://schemas.microsoft.com/office/powerpoint/2010/main" val="437463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whiteboard&#10;&#10;Description automatically generated">
            <a:extLst>
              <a:ext uri="{FF2B5EF4-FFF2-40B4-BE49-F238E27FC236}">
                <a16:creationId xmlns:a16="http://schemas.microsoft.com/office/drawing/2014/main" id="{11D1BF63-45C7-417B-90BA-508EAADFF45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 b="12075"/>
          <a:stretch/>
        </p:blipFill>
        <p:spPr>
          <a:xfrm>
            <a:off x="1" y="10"/>
            <a:ext cx="11862683" cy="6857990"/>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p:spPr>
      </p:pic>
    </p:spTree>
    <p:extLst>
      <p:ext uri="{BB962C8B-B14F-4D97-AF65-F5344CB8AC3E}">
        <p14:creationId xmlns:p14="http://schemas.microsoft.com/office/powerpoint/2010/main" val="3599077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C0E6D6-C476-4DAA-891C-547CE7BF0C79}"/>
              </a:ext>
            </a:extLst>
          </p:cNvPr>
          <p:cNvSpPr>
            <a:spLocks noGrp="1"/>
          </p:cNvSpPr>
          <p:nvPr>
            <p:ph type="title"/>
          </p:nvPr>
        </p:nvSpPr>
        <p:spPr>
          <a:xfrm>
            <a:off x="429768" y="411480"/>
            <a:ext cx="11201400" cy="1106424"/>
          </a:xfrm>
        </p:spPr>
        <p:txBody>
          <a:bodyPr>
            <a:normAutofit/>
          </a:bodyPr>
          <a:lstStyle/>
          <a:p>
            <a:r>
              <a:rPr lang="en-US" sz="3600" dirty="0"/>
              <a:t>OVERVIEW</a:t>
            </a:r>
          </a:p>
        </p:txBody>
      </p:sp>
      <p:sp>
        <p:nvSpPr>
          <p:cNvPr id="15" name="Rectangle 14">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6A703F19-30FF-417E-A54B-A111322C363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895"/>
          <a:stretch/>
        </p:blipFill>
        <p:spPr>
          <a:xfrm>
            <a:off x="429768" y="1721922"/>
            <a:ext cx="6704891" cy="4520559"/>
          </a:xfrm>
          <a:prstGeom prst="rect">
            <a:avLst/>
          </a:prstGeom>
        </p:spPr>
      </p:pic>
      <p:sp useBgFill="1">
        <p:nvSpPr>
          <p:cNvPr id="17" name="Rectangle 16">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29005A5-4759-46E9-BD28-580678D4D4A2}"/>
              </a:ext>
            </a:extLst>
          </p:cNvPr>
          <p:cNvSpPr>
            <a:spLocks noGrp="1"/>
          </p:cNvSpPr>
          <p:nvPr>
            <p:ph idx="1"/>
          </p:nvPr>
        </p:nvSpPr>
        <p:spPr>
          <a:xfrm>
            <a:off x="7938752" y="2020824"/>
            <a:ext cx="3455097" cy="3959352"/>
          </a:xfrm>
        </p:spPr>
        <p:txBody>
          <a:bodyPr anchor="ctr">
            <a:normAutofit/>
          </a:bodyPr>
          <a:lstStyle/>
          <a:p>
            <a:r>
              <a:rPr lang="en-US" dirty="0"/>
              <a:t>Policy Review</a:t>
            </a:r>
          </a:p>
          <a:p>
            <a:r>
              <a:rPr lang="en-US" dirty="0"/>
              <a:t>My Balances</a:t>
            </a:r>
          </a:p>
          <a:p>
            <a:r>
              <a:rPr lang="en-US" dirty="0"/>
              <a:t>Submit Request</a:t>
            </a:r>
          </a:p>
          <a:p>
            <a:r>
              <a:rPr lang="en-US" dirty="0"/>
              <a:t>Notifications</a:t>
            </a:r>
          </a:p>
          <a:p>
            <a:r>
              <a:rPr lang="en-US" dirty="0"/>
              <a:t>Scheduling</a:t>
            </a:r>
          </a:p>
          <a:p>
            <a:r>
              <a:rPr lang="en-US" dirty="0"/>
              <a:t>What If I Forget?</a:t>
            </a:r>
          </a:p>
        </p:txBody>
      </p:sp>
    </p:spTree>
    <p:extLst>
      <p:ext uri="{BB962C8B-B14F-4D97-AF65-F5344CB8AC3E}">
        <p14:creationId xmlns:p14="http://schemas.microsoft.com/office/powerpoint/2010/main" val="936616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lowchart: Document 7">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AB01A1-8502-4F21-9C57-9D3582D652C4}"/>
              </a:ext>
            </a:extLst>
          </p:cNvPr>
          <p:cNvSpPr>
            <a:spLocks noGrp="1"/>
          </p:cNvSpPr>
          <p:nvPr>
            <p:ph type="title"/>
          </p:nvPr>
        </p:nvSpPr>
        <p:spPr>
          <a:xfrm>
            <a:off x="838200" y="171162"/>
            <a:ext cx="2840182" cy="2371148"/>
          </a:xfrm>
        </p:spPr>
        <p:txBody>
          <a:bodyPr>
            <a:normAutofit/>
          </a:bodyPr>
          <a:lstStyle/>
          <a:p>
            <a:r>
              <a:rPr lang="en-US" sz="3200">
                <a:solidFill>
                  <a:srgbClr val="FFFFFF"/>
                </a:solidFill>
              </a:rPr>
              <a:t>POLICY REVIEW</a:t>
            </a:r>
          </a:p>
        </p:txBody>
      </p:sp>
      <p:pic>
        <p:nvPicPr>
          <p:cNvPr id="3" name="Picture 2" descr="Text, letter&#10;&#10;Description automatically generated">
            <a:extLst>
              <a:ext uri="{FF2B5EF4-FFF2-40B4-BE49-F238E27FC236}">
                <a16:creationId xmlns:a16="http://schemas.microsoft.com/office/drawing/2014/main" id="{45BA2701-FD36-40F3-9F8A-1C0FF943F36B}"/>
              </a:ext>
            </a:extLst>
          </p:cNvPr>
          <p:cNvPicPr>
            <a:picLocks noChangeAspect="1"/>
          </p:cNvPicPr>
          <p:nvPr/>
        </p:nvPicPr>
        <p:blipFill>
          <a:blip r:embed="rId3"/>
          <a:stretch>
            <a:fillRect/>
          </a:stretch>
        </p:blipFill>
        <p:spPr>
          <a:xfrm>
            <a:off x="4206288" y="360887"/>
            <a:ext cx="6647205" cy="4985403"/>
          </a:xfrm>
          <a:prstGeom prst="rect">
            <a:avLst/>
          </a:prstGeom>
        </p:spPr>
      </p:pic>
      <p:pic>
        <p:nvPicPr>
          <p:cNvPr id="7" name="Picture 6">
            <a:extLst>
              <a:ext uri="{FF2B5EF4-FFF2-40B4-BE49-F238E27FC236}">
                <a16:creationId xmlns:a16="http://schemas.microsoft.com/office/drawing/2014/main" id="{DAECA72F-7606-4D5F-B669-3C93834DD308}"/>
              </a:ext>
            </a:extLst>
          </p:cNvPr>
          <p:cNvPicPr>
            <a:picLocks noChangeAspect="1"/>
          </p:cNvPicPr>
          <p:nvPr/>
        </p:nvPicPr>
        <p:blipFill>
          <a:blip r:embed="rId4"/>
          <a:stretch>
            <a:fillRect/>
          </a:stretch>
        </p:blipFill>
        <p:spPr>
          <a:xfrm>
            <a:off x="4206289" y="5443897"/>
            <a:ext cx="6618505" cy="1053216"/>
          </a:xfrm>
          <a:prstGeom prst="rect">
            <a:avLst/>
          </a:prstGeom>
        </p:spPr>
      </p:pic>
    </p:spTree>
    <p:extLst>
      <p:ext uri="{BB962C8B-B14F-4D97-AF65-F5344CB8AC3E}">
        <p14:creationId xmlns:p14="http://schemas.microsoft.com/office/powerpoint/2010/main" val="433508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126C62-A863-4351-9B2F-5F965A6E72B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7812" b="7812"/>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F30091-8147-4F86-8764-821A3B0BE556}"/>
              </a:ext>
            </a:extLst>
          </p:cNvPr>
          <p:cNvSpPr>
            <a:spLocks noGrp="1"/>
          </p:cNvSpPr>
          <p:nvPr>
            <p:ph type="title"/>
          </p:nvPr>
        </p:nvSpPr>
        <p:spPr>
          <a:xfrm>
            <a:off x="523875" y="5317240"/>
            <a:ext cx="11210925" cy="744836"/>
          </a:xfrm>
        </p:spPr>
        <p:txBody>
          <a:bodyPr>
            <a:normAutofit/>
          </a:bodyPr>
          <a:lstStyle/>
          <a:p>
            <a:pPr algn="ctr"/>
            <a:r>
              <a:rPr lang="en-US" sz="3600">
                <a:solidFill>
                  <a:schemeClr val="tx1">
                    <a:lumMod val="85000"/>
                    <a:lumOff val="15000"/>
                  </a:schemeClr>
                </a:solidFill>
              </a:rPr>
              <a:t>MY PTO BALANCES</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872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C4F8D-84F5-4A42-BDA6-B28D8AC9915E}"/>
              </a:ext>
            </a:extLst>
          </p:cNvPr>
          <p:cNvSpPr>
            <a:spLocks noGrp="1"/>
          </p:cNvSpPr>
          <p:nvPr>
            <p:ph type="title"/>
          </p:nvPr>
        </p:nvSpPr>
        <p:spPr/>
        <p:txBody>
          <a:bodyPr/>
          <a:lstStyle/>
          <a:p>
            <a:r>
              <a:rPr lang="en-US" dirty="0"/>
              <a:t>MY BALANCES – Desktop View</a:t>
            </a:r>
          </a:p>
        </p:txBody>
      </p:sp>
      <p:pic>
        <p:nvPicPr>
          <p:cNvPr id="3" name="Picture 2">
            <a:extLst>
              <a:ext uri="{FF2B5EF4-FFF2-40B4-BE49-F238E27FC236}">
                <a16:creationId xmlns:a16="http://schemas.microsoft.com/office/drawing/2014/main" id="{91F62694-DD18-4010-9DE8-E1D6314E01A5}"/>
              </a:ext>
            </a:extLst>
          </p:cNvPr>
          <p:cNvPicPr>
            <a:picLocks noChangeAspect="1"/>
          </p:cNvPicPr>
          <p:nvPr/>
        </p:nvPicPr>
        <p:blipFill>
          <a:blip r:embed="rId3"/>
          <a:stretch>
            <a:fillRect/>
          </a:stretch>
        </p:blipFill>
        <p:spPr>
          <a:xfrm>
            <a:off x="1352549" y="1457326"/>
            <a:ext cx="9867929" cy="4848224"/>
          </a:xfrm>
          <a:prstGeom prst="rect">
            <a:avLst/>
          </a:prstGeom>
          <a:ln>
            <a:solidFill>
              <a:schemeClr val="tx1"/>
            </a:solidFill>
          </a:ln>
        </p:spPr>
      </p:pic>
      <p:sp>
        <p:nvSpPr>
          <p:cNvPr id="4" name="Oval 3">
            <a:extLst>
              <a:ext uri="{FF2B5EF4-FFF2-40B4-BE49-F238E27FC236}">
                <a16:creationId xmlns:a16="http://schemas.microsoft.com/office/drawing/2014/main" id="{091C015C-5E27-4C56-B0DF-54BB5F1F1D7D}"/>
              </a:ext>
            </a:extLst>
          </p:cNvPr>
          <p:cNvSpPr/>
          <p:nvPr/>
        </p:nvSpPr>
        <p:spPr>
          <a:xfrm>
            <a:off x="4231005" y="5507355"/>
            <a:ext cx="1962912" cy="5974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8825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016F2-DF9D-475B-B246-9537CCC2C3DB}"/>
              </a:ext>
            </a:extLst>
          </p:cNvPr>
          <p:cNvSpPr>
            <a:spLocks noGrp="1"/>
          </p:cNvSpPr>
          <p:nvPr>
            <p:ph type="title"/>
          </p:nvPr>
        </p:nvSpPr>
        <p:spPr/>
        <p:txBody>
          <a:bodyPr/>
          <a:lstStyle/>
          <a:p>
            <a:r>
              <a:rPr lang="en-US" dirty="0"/>
              <a:t>HOURLY EMPLOYEES</a:t>
            </a:r>
          </a:p>
        </p:txBody>
      </p:sp>
      <p:pic>
        <p:nvPicPr>
          <p:cNvPr id="6" name="Content Placeholder 5">
            <a:extLst>
              <a:ext uri="{FF2B5EF4-FFF2-40B4-BE49-F238E27FC236}">
                <a16:creationId xmlns:a16="http://schemas.microsoft.com/office/drawing/2014/main" id="{09EB9ABE-1C1F-48D4-BFB4-2CFA630628C8}"/>
              </a:ext>
            </a:extLst>
          </p:cNvPr>
          <p:cNvPicPr>
            <a:picLocks noGrp="1" noChangeAspect="1"/>
          </p:cNvPicPr>
          <p:nvPr>
            <p:ph sz="half" idx="1"/>
          </p:nvPr>
        </p:nvPicPr>
        <p:blipFill>
          <a:blip r:embed="rId3"/>
          <a:stretch>
            <a:fillRect/>
          </a:stretch>
        </p:blipFill>
        <p:spPr>
          <a:xfrm>
            <a:off x="674609" y="2156573"/>
            <a:ext cx="5181600" cy="3484179"/>
          </a:xfrm>
        </p:spPr>
      </p:pic>
      <p:sp>
        <p:nvSpPr>
          <p:cNvPr id="4" name="Content Placeholder 3">
            <a:extLst>
              <a:ext uri="{FF2B5EF4-FFF2-40B4-BE49-F238E27FC236}">
                <a16:creationId xmlns:a16="http://schemas.microsoft.com/office/drawing/2014/main" id="{57163542-454A-427A-A46F-CAD3F41B2DE1}"/>
              </a:ext>
            </a:extLst>
          </p:cNvPr>
          <p:cNvSpPr>
            <a:spLocks noGrp="1"/>
          </p:cNvSpPr>
          <p:nvPr>
            <p:ph sz="half" idx="2"/>
          </p:nvPr>
        </p:nvSpPr>
        <p:spPr/>
        <p:txBody>
          <a:bodyPr>
            <a:normAutofit fontScale="92500" lnSpcReduction="10000"/>
          </a:bodyPr>
          <a:lstStyle/>
          <a:p>
            <a:r>
              <a:rPr lang="en-US" dirty="0"/>
              <a:t>Hourly employees will see PTO – Hours available and PTO Accruing – Not available</a:t>
            </a:r>
          </a:p>
          <a:p>
            <a:r>
              <a:rPr lang="en-US" dirty="0"/>
              <a:t>Balances are updated each pay period based on your timecard hours</a:t>
            </a:r>
          </a:p>
          <a:p>
            <a:r>
              <a:rPr lang="en-US" dirty="0"/>
              <a:t>Each work anniversary, the balances will be moved from “unavailable” to “available”</a:t>
            </a:r>
          </a:p>
          <a:p>
            <a:r>
              <a:rPr lang="en-US" dirty="0"/>
              <a:t>Employees can carry over up to 16-hours into the next anniversary period.</a:t>
            </a:r>
          </a:p>
        </p:txBody>
      </p:sp>
    </p:spTree>
    <p:extLst>
      <p:ext uri="{BB962C8B-B14F-4D97-AF65-F5344CB8AC3E}">
        <p14:creationId xmlns:p14="http://schemas.microsoft.com/office/powerpoint/2010/main" val="1772678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8F39D-420E-4A91-A537-F9A9268CB001}"/>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dirty="0"/>
              <a:t>Submit Request</a:t>
            </a:r>
          </a:p>
        </p:txBody>
      </p:sp>
      <p:sp>
        <p:nvSpPr>
          <p:cNvPr id="6" name="TextBox 5">
            <a:extLst>
              <a:ext uri="{FF2B5EF4-FFF2-40B4-BE49-F238E27FC236}">
                <a16:creationId xmlns:a16="http://schemas.microsoft.com/office/drawing/2014/main" id="{EADED779-ED2D-482E-84A8-66839A97A23A}"/>
              </a:ext>
            </a:extLst>
          </p:cNvPr>
          <p:cNvSpPr txBox="1"/>
          <p:nvPr/>
        </p:nvSpPr>
        <p:spPr>
          <a:xfrm>
            <a:off x="835153" y="2172430"/>
            <a:ext cx="4619621" cy="384366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t>Employees can submit requests for </a:t>
            </a:r>
            <a:r>
              <a:rPr lang="en-US" sz="2000" b="1" dirty="0"/>
              <a:t>Paid Time Off and Unpaid Time Off.</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All schedule requests should go through the IPS system</a:t>
            </a:r>
          </a:p>
          <a:p>
            <a:pPr indent="-228600">
              <a:lnSpc>
                <a:spcPct val="90000"/>
              </a:lnSpc>
              <a:spcAft>
                <a:spcPts val="600"/>
              </a:spcAft>
              <a:buFont typeface="Arial" panose="020B0604020202020204" pitchFamily="34" charset="0"/>
              <a:buChar char="•"/>
            </a:pPr>
            <a:endParaRPr lang="en-US" sz="2000" b="1" dirty="0"/>
          </a:p>
          <a:p>
            <a:pPr indent="-228600">
              <a:lnSpc>
                <a:spcPct val="90000"/>
              </a:lnSpc>
              <a:spcAft>
                <a:spcPts val="600"/>
              </a:spcAft>
              <a:buFont typeface="Arial" panose="020B0604020202020204" pitchFamily="34" charset="0"/>
              <a:buChar char="•"/>
            </a:pPr>
            <a:r>
              <a:rPr lang="en-US" sz="2000" b="1" dirty="0"/>
              <a:t>NO MORE PAPER FORMS.  HOORAY! </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Employees can only submit requests into the future.</a:t>
            </a:r>
          </a:p>
        </p:txBody>
      </p:sp>
      <p:pic>
        <p:nvPicPr>
          <p:cNvPr id="4" name="Picture 3" descr="picture containing indoor&#10;&#10;Description automatically generated">
            <a:extLst>
              <a:ext uri="{FF2B5EF4-FFF2-40B4-BE49-F238E27FC236}">
                <a16:creationId xmlns:a16="http://schemas.microsoft.com/office/drawing/2014/main" id="{01891598-18A0-4002-832F-480801E91FD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8273" r="4282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009899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478D96-597E-41C4-BE61-2FFF04175AC0}"/>
              </a:ext>
            </a:extLst>
          </p:cNvPr>
          <p:cNvPicPr>
            <a:picLocks noChangeAspect="1"/>
          </p:cNvPicPr>
          <p:nvPr/>
        </p:nvPicPr>
        <p:blipFill>
          <a:blip r:embed="rId2"/>
          <a:stretch>
            <a:fillRect/>
          </a:stretch>
        </p:blipFill>
        <p:spPr>
          <a:xfrm>
            <a:off x="416683" y="1365416"/>
            <a:ext cx="3967048" cy="2667498"/>
          </a:xfrm>
          <a:prstGeom prst="rect">
            <a:avLst/>
          </a:prstGeom>
        </p:spPr>
      </p:pic>
      <p:sp>
        <p:nvSpPr>
          <p:cNvPr id="4" name="Oval 3">
            <a:extLst>
              <a:ext uri="{FF2B5EF4-FFF2-40B4-BE49-F238E27FC236}">
                <a16:creationId xmlns:a16="http://schemas.microsoft.com/office/drawing/2014/main" id="{F3BB75CC-03A9-465B-88E4-984901EC8627}"/>
              </a:ext>
            </a:extLst>
          </p:cNvPr>
          <p:cNvSpPr/>
          <p:nvPr/>
        </p:nvSpPr>
        <p:spPr>
          <a:xfrm>
            <a:off x="1371600" y="1603613"/>
            <a:ext cx="2251880" cy="4435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Rectangle with Corners Rounded 5">
            <a:extLst>
              <a:ext uri="{FF2B5EF4-FFF2-40B4-BE49-F238E27FC236}">
                <a16:creationId xmlns:a16="http://schemas.microsoft.com/office/drawing/2014/main" id="{D36194B0-02AE-4C66-A170-BC1012527A4A}"/>
              </a:ext>
            </a:extLst>
          </p:cNvPr>
          <p:cNvSpPr/>
          <p:nvPr/>
        </p:nvSpPr>
        <p:spPr>
          <a:xfrm>
            <a:off x="3554514" y="381775"/>
            <a:ext cx="1916308" cy="983641"/>
          </a:xfrm>
          <a:prstGeom prst="wedgeRoundRectCallout">
            <a:avLst>
              <a:gd name="adj1" fmla="val -78593"/>
              <a:gd name="adj2" fmla="val 94599"/>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Begin by clicking “Request PTO”</a:t>
            </a:r>
          </a:p>
        </p:txBody>
      </p:sp>
      <p:pic>
        <p:nvPicPr>
          <p:cNvPr id="8" name="Picture 7">
            <a:extLst>
              <a:ext uri="{FF2B5EF4-FFF2-40B4-BE49-F238E27FC236}">
                <a16:creationId xmlns:a16="http://schemas.microsoft.com/office/drawing/2014/main" id="{47E30409-A0EE-4B6C-850A-2F6D2E9D77F6}"/>
              </a:ext>
            </a:extLst>
          </p:cNvPr>
          <p:cNvPicPr>
            <a:picLocks noChangeAspect="1"/>
          </p:cNvPicPr>
          <p:nvPr/>
        </p:nvPicPr>
        <p:blipFill>
          <a:blip r:embed="rId3"/>
          <a:stretch>
            <a:fillRect/>
          </a:stretch>
        </p:blipFill>
        <p:spPr>
          <a:xfrm>
            <a:off x="4471734" y="2920621"/>
            <a:ext cx="7506433" cy="3686195"/>
          </a:xfrm>
          <a:prstGeom prst="rect">
            <a:avLst/>
          </a:prstGeom>
          <a:ln>
            <a:solidFill>
              <a:schemeClr val="tx1"/>
            </a:solidFill>
          </a:ln>
        </p:spPr>
      </p:pic>
      <p:sp>
        <p:nvSpPr>
          <p:cNvPr id="9" name="Oval 8">
            <a:extLst>
              <a:ext uri="{FF2B5EF4-FFF2-40B4-BE49-F238E27FC236}">
                <a16:creationId xmlns:a16="http://schemas.microsoft.com/office/drawing/2014/main" id="{83391130-F4AA-4D94-BBBC-C8EBCFE7DFB4}"/>
              </a:ext>
            </a:extLst>
          </p:cNvPr>
          <p:cNvSpPr/>
          <p:nvPr/>
        </p:nvSpPr>
        <p:spPr>
          <a:xfrm>
            <a:off x="416682" y="1042416"/>
            <a:ext cx="284357" cy="268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0" name="Oval 9">
            <a:extLst>
              <a:ext uri="{FF2B5EF4-FFF2-40B4-BE49-F238E27FC236}">
                <a16:creationId xmlns:a16="http://schemas.microsoft.com/office/drawing/2014/main" id="{ED365118-48D9-4737-B59A-13827ADC5274}"/>
              </a:ext>
            </a:extLst>
          </p:cNvPr>
          <p:cNvSpPr/>
          <p:nvPr/>
        </p:nvSpPr>
        <p:spPr>
          <a:xfrm>
            <a:off x="4568058" y="2595533"/>
            <a:ext cx="284357" cy="268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1" name="Oval 10">
            <a:extLst>
              <a:ext uri="{FF2B5EF4-FFF2-40B4-BE49-F238E27FC236}">
                <a16:creationId xmlns:a16="http://schemas.microsoft.com/office/drawing/2014/main" id="{DEC97DF3-D9D6-40EE-8C23-56CE2B85F75A}"/>
              </a:ext>
            </a:extLst>
          </p:cNvPr>
          <p:cNvSpPr/>
          <p:nvPr/>
        </p:nvSpPr>
        <p:spPr>
          <a:xfrm>
            <a:off x="4248912" y="3334877"/>
            <a:ext cx="2251880" cy="4435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peech Bubble: Rectangle with Corners Rounded 11">
            <a:extLst>
              <a:ext uri="{FF2B5EF4-FFF2-40B4-BE49-F238E27FC236}">
                <a16:creationId xmlns:a16="http://schemas.microsoft.com/office/drawing/2014/main" id="{540117C1-C5DA-4E30-BB65-BFA83AD8B403}"/>
              </a:ext>
            </a:extLst>
          </p:cNvPr>
          <p:cNvSpPr/>
          <p:nvPr/>
        </p:nvSpPr>
        <p:spPr>
          <a:xfrm>
            <a:off x="7169442" y="1133857"/>
            <a:ext cx="2693886" cy="1621536"/>
          </a:xfrm>
          <a:prstGeom prst="wedgeRoundRectCallout">
            <a:avLst>
              <a:gd name="adj1" fmla="val -92152"/>
              <a:gd name="adj2" fmla="val 89814"/>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Time Off Type defaults to PTO.</a:t>
            </a:r>
          </a:p>
          <a:p>
            <a:pPr algn="ctr"/>
            <a:endParaRPr lang="en-US" sz="1400" dirty="0"/>
          </a:p>
          <a:p>
            <a:pPr algn="ctr"/>
            <a:r>
              <a:rPr lang="en-US" sz="1400" dirty="0"/>
              <a:t>If you want to take Unpaid Time Off, click the magnifying glass and change the type.</a:t>
            </a:r>
          </a:p>
        </p:txBody>
      </p:sp>
    </p:spTree>
    <p:extLst>
      <p:ext uri="{BB962C8B-B14F-4D97-AF65-F5344CB8AC3E}">
        <p14:creationId xmlns:p14="http://schemas.microsoft.com/office/powerpoint/2010/main" val="39175433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5A392BA79C634094D40462696F1154" ma:contentTypeVersion="9" ma:contentTypeDescription="Create a new document." ma:contentTypeScope="" ma:versionID="c199bc92e7f3da5068b9617dfe20a379">
  <xsd:schema xmlns:xsd="http://www.w3.org/2001/XMLSchema" xmlns:xs="http://www.w3.org/2001/XMLSchema" xmlns:p="http://schemas.microsoft.com/office/2006/metadata/properties" xmlns:ns2="8fa82908-21a1-4cbd-9e3e-0b176b860d6c" xmlns:ns3="f32cebe1-7187-4fbf-abfe-d6f385a5cbc3" targetNamespace="http://schemas.microsoft.com/office/2006/metadata/properties" ma:root="true" ma:fieldsID="a0b6fd6119af5b257f18c87b272d5470" ns2:_="" ns3:_="">
    <xsd:import namespace="8fa82908-21a1-4cbd-9e3e-0b176b860d6c"/>
    <xsd:import namespace="f32cebe1-7187-4fbf-abfe-d6f385a5cb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a82908-21a1-4cbd-9e3e-0b176b860d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2cebe1-7187-4fbf-abfe-d6f385a5cbc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B3CA351-5773-4642-98ED-5B219450B3CC}">
  <ds:schemaRefs>
    <ds:schemaRef ds:uri="http://schemas.microsoft.com/sharepoint/v3/contenttype/forms"/>
  </ds:schemaRefs>
</ds:datastoreItem>
</file>

<file path=customXml/itemProps2.xml><?xml version="1.0" encoding="utf-8"?>
<ds:datastoreItem xmlns:ds="http://schemas.openxmlformats.org/officeDocument/2006/customXml" ds:itemID="{81E9BBAF-F54B-4995-9596-EC91C16821E1}"/>
</file>

<file path=customXml/itemProps3.xml><?xml version="1.0" encoding="utf-8"?>
<ds:datastoreItem xmlns:ds="http://schemas.openxmlformats.org/officeDocument/2006/customXml" ds:itemID="{4710122B-3430-488F-94F6-0CC8465AC573}">
  <ds:schemaRefs>
    <ds:schemaRef ds:uri="8fa82908-21a1-4cbd-9e3e-0b176b860d6c"/>
    <ds:schemaRef ds:uri="http://purl.org/dc/dcmitype/"/>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schemas.microsoft.com/office/infopath/2007/PartnerControls"/>
    <ds:schemaRef ds:uri="f32cebe1-7187-4fbf-abfe-d6f385a5cbc3"/>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242</TotalTime>
  <Words>906</Words>
  <Application>Microsoft Office PowerPoint</Application>
  <PresentationFormat>Widescreen</PresentationFormat>
  <Paragraphs>121</Paragraphs>
  <Slides>21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PowerPoint Presentation</vt:lpstr>
      <vt:lpstr>PTO POLICY</vt:lpstr>
      <vt:lpstr>OVERVIEW</vt:lpstr>
      <vt:lpstr>POLICY REVIEW</vt:lpstr>
      <vt:lpstr>MY PTO BALANCES</vt:lpstr>
      <vt:lpstr>MY BALANCES – Desktop View</vt:lpstr>
      <vt:lpstr>HOURLY EMPLOYEES</vt:lpstr>
      <vt:lpstr>Submit Request</vt:lpstr>
      <vt:lpstr>PowerPoint Presentation</vt:lpstr>
      <vt:lpstr>PowerPoint Presentation</vt:lpstr>
      <vt:lpstr>PowerPoint Presentation</vt:lpstr>
      <vt:lpstr>PowerPoint Presentation</vt:lpstr>
      <vt:lpstr>NOTIFICATIONS</vt:lpstr>
      <vt:lpstr>PowerPoint Presentation</vt:lpstr>
      <vt:lpstr>PowerPoint Presentation</vt:lpstr>
      <vt:lpstr>PowerPoint Presentation</vt:lpstr>
      <vt:lpstr>PowerPoint Presentation</vt:lpstr>
      <vt:lpstr>PowerPoint Presentation</vt:lpstr>
      <vt:lpstr>PAST TENSE REQUEST</vt:lpstr>
      <vt:lpstr>PAST TENSE REQUEST REQUIRES FORM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PTO POLICY</dc:title>
  <dc:creator>Missy Blackwell</dc:creator>
  <cp:lastModifiedBy>Jordan Van Horsen</cp:lastModifiedBy>
  <cp:revision>1</cp:revision>
  <dcterms:created xsi:type="dcterms:W3CDTF">2021-07-16T17:51:33Z</dcterms:created>
  <dcterms:modified xsi:type="dcterms:W3CDTF">2021-07-19T14:51:10Z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0x010100DB5A392BA79C634094D40462696F1154</vt:lpwstr>
  </property>
</Properties>
</file>